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707" autoAdjust="0"/>
  </p:normalViewPr>
  <p:slideViewPr>
    <p:cSldViewPr snapToObjects="1">
      <p:cViewPr varScale="1">
        <p:scale>
          <a:sx n="106" d="100"/>
          <a:sy n="106" d="100"/>
        </p:scale>
        <p:origin x="-17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C07D01-EBA2-4832-A03E-6381F822BCBA}" type="datetimeFigureOut">
              <a:rPr lang="ru-RU" smtClean="0"/>
              <a:pPr/>
              <a:t>25.10.2017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DFA56D-B9E1-48F8-911F-A15245408EE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0987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4A5C5F-9A30-4EDA-8FEA-2B808AFD2523}" type="slidenum">
              <a:rPr lang="ru-RU" altLang="ru-RU" smtClean="0">
                <a:solidFill>
                  <a:prstClr val="black"/>
                </a:solidFill>
              </a:rPr>
              <a:pPr/>
              <a:t>1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6176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Презентация для Славнефть\Present_f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27088" y="3284538"/>
            <a:ext cx="7772400" cy="381000"/>
          </a:xfrm>
          <a:extLst/>
        </p:spPr>
        <p:txBody>
          <a:bodyPr lIns="0" tIns="0" rIns="0" bIns="0" anchor="t">
            <a:spAutoFit/>
          </a:bodyPr>
          <a:lstStyle>
            <a:lvl1pPr>
              <a:lnSpc>
                <a:spcPts val="3000"/>
              </a:lnSpc>
              <a:defRPr sz="320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67175" y="4581525"/>
            <a:ext cx="4889500" cy="863600"/>
          </a:xfrm>
          <a:extLst/>
        </p:spPr>
        <p:txBody>
          <a:bodyPr lIns="91440" tIns="45720" rIns="91440" bIns="45720"/>
          <a:lstStyle>
            <a:lvl1pPr>
              <a:defRPr sz="1800">
                <a:solidFill>
                  <a:schemeClr val="bg1"/>
                </a:solidFill>
                <a:latin typeface="Tahoma" pitchFamily="34" charset="0"/>
              </a:defRPr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xmlns="" val="235814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292EA-2262-4CE7-BF28-9FE8CBBFF090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3318050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64363" y="188913"/>
            <a:ext cx="2179637" cy="5937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25450" y="188913"/>
            <a:ext cx="6386513" cy="5937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6AD0B-237D-4288-A225-4E05C13C71E6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3157734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25450" y="188913"/>
            <a:ext cx="8718550" cy="5937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69051-3AC6-4642-A758-7679A18C0D4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3345939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0" y="188913"/>
            <a:ext cx="7524750" cy="57626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25450" y="1052513"/>
            <a:ext cx="8291513" cy="5073650"/>
          </a:xfrm>
        </p:spPr>
        <p:txBody>
          <a:bodyPr/>
          <a:lstStyle/>
          <a:p>
            <a:pPr lvl="0"/>
            <a:endParaRPr lang="ru-RU" noProof="0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B33983-EE5A-4C84-A130-6684EB43DF4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39545936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колонка с коментари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Презентация для Славнефть\Shablon_2_Present_fin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2027" y="281896"/>
            <a:ext cx="7053037" cy="76944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38314" y="1622425"/>
            <a:ext cx="3254374" cy="4166430"/>
          </a:xfrm>
        </p:spPr>
        <p:txBody>
          <a:bodyPr/>
          <a:lstStyle/>
          <a:p>
            <a:pPr lvl="0"/>
            <a:endParaRPr lang="ru-RU" dirty="0"/>
          </a:p>
        </p:txBody>
      </p:sp>
      <p:sp>
        <p:nvSpPr>
          <p:cNvPr id="8" name="Содержимое 2"/>
          <p:cNvSpPr>
            <a:spLocks noGrp="1"/>
          </p:cNvSpPr>
          <p:nvPr>
            <p:ph sz="half" idx="14"/>
          </p:nvPr>
        </p:nvSpPr>
        <p:spPr>
          <a:xfrm>
            <a:off x="1738311" y="5838093"/>
            <a:ext cx="7016752" cy="205184"/>
          </a:xfrm>
        </p:spPr>
        <p:txBody>
          <a:bodyPr>
            <a:spAutoFit/>
          </a:bodyPr>
          <a:lstStyle>
            <a:lvl1pPr>
              <a:lnSpc>
                <a:spcPts val="1600"/>
              </a:lnSpc>
              <a:defRPr sz="1400">
                <a:solidFill>
                  <a:schemeClr val="tx1"/>
                </a:solidFill>
              </a:defRPr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5"/>
          </p:nvPr>
        </p:nvSpPr>
        <p:spPr>
          <a:xfrm>
            <a:off x="6288088" y="646430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37DC8-3080-4A59-B861-93A04B4E3D33}" type="datetime1">
              <a:rPr lang="ru-RU">
                <a:solidFill>
                  <a:srgbClr val="000000"/>
                </a:solidFill>
              </a:rPr>
              <a:pPr>
                <a:defRPr/>
              </a:pPr>
              <a:t>25.10.2017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ООО "Байкитская НГРЭ"</a:t>
            </a: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EFB54-DEDB-4651-B84D-BE772315977A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07234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899BF0-806E-46A2-885C-E09081A0231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1960976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C9445A-0EDE-468A-86F6-F682F2C5B4C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29358972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25450" y="1052513"/>
            <a:ext cx="4068763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6613" y="1052513"/>
            <a:ext cx="4070350" cy="5073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729EF-A653-496E-B570-1C4401FFFC09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1375563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D35F1-1433-416F-94B6-2635037968CB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354487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46471-9168-4DC1-970D-92DC426E86A7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141382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0C922-42F0-4F2E-A66A-1A6081058F9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2380563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F3221-5B31-48AB-B58D-C68B00F1C2B2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2438709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2FA3A4-61B3-41C4-ADAB-A9024C88C71E}" type="slidenum">
              <a:rPr lang="ru-RU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75013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резентация для Славнефть\Shablon_2_Present_fin.pn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619250" y="188913"/>
            <a:ext cx="752475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5450" y="1052513"/>
            <a:ext cx="8291513" cy="507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12200" y="6534150"/>
            <a:ext cx="495300" cy="3159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solidFill>
                  <a:schemeClr val="bg1"/>
                </a:solidFill>
                <a:latin typeface="Tuhoma" charset="-5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06325F0-09FB-4D4E-8869-8B2575773427}" type="slidenum">
              <a:rPr lang="ru-RU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3789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4313" y="6507163"/>
            <a:ext cx="2895600" cy="3476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solidFill>
                  <a:srgbClr val="FFFFFF"/>
                </a:solidFill>
                <a:latin typeface="Tuhoma" charset="-5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/>
              <a:t>ОАО "Славнефть-Мегионнефтегаз"</a:t>
            </a:r>
          </a:p>
        </p:txBody>
      </p:sp>
    </p:spTree>
    <p:extLst>
      <p:ext uri="{BB962C8B-B14F-4D97-AF65-F5344CB8AC3E}">
        <p14:creationId xmlns:p14="http://schemas.microsoft.com/office/powerpoint/2010/main" xmlns="" val="1805258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78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78F"/>
          </a:solidFill>
          <a:latin typeface="Tuhoma" charset="-5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78F"/>
          </a:solidFill>
          <a:latin typeface="Tuhoma" charset="-5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78F"/>
          </a:solidFill>
          <a:latin typeface="Tuhoma" charset="-5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78F"/>
          </a:solidFill>
          <a:latin typeface="Tuhoma" charset="-52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578F"/>
          </a:solidFill>
          <a:latin typeface="Tuhoma" charset="-52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578F"/>
          </a:solidFill>
          <a:latin typeface="Tuhoma" charset="-52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578F"/>
          </a:solidFill>
          <a:latin typeface="Tuhoma" charset="-52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578F"/>
          </a:solidFill>
          <a:latin typeface="Tuhoma" charset="-52"/>
        </a:defRPr>
      </a:lvl9pPr>
    </p:titleStyle>
    <p:bodyStyle>
      <a:lvl1pPr marL="342900" indent="-3429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2200"/>
        </a:lnSpc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ts val="2200"/>
        </a:lnSpc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ts val="2200"/>
        </a:lnSpc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ts val="2200"/>
        </a:lnSpc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ts val="2200"/>
        </a:lnSpc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D22528-652A-4975-9BA4-FF723344140E}" type="slidenum">
              <a:rPr lang="ru-RU" altLang="ru-RU" smtClean="0">
                <a:solidFill>
                  <a:srgbClr val="FFFFFF"/>
                </a:solidFill>
              </a:rPr>
              <a:pPr/>
              <a:t>1</a:t>
            </a:fld>
            <a:endParaRPr lang="ru-RU" altLang="ru-RU">
              <a:solidFill>
                <a:srgbClr val="FFFFFF"/>
              </a:solidFill>
            </a:endParaRPr>
          </a:p>
        </p:txBody>
      </p:sp>
      <p:sp>
        <p:nvSpPr>
          <p:cNvPr id="8" name="Полилиния 2"/>
          <p:cNvSpPr>
            <a:spLocks/>
          </p:cNvSpPr>
          <p:nvPr/>
        </p:nvSpPr>
        <p:spPr bwMode="auto">
          <a:xfrm>
            <a:off x="2868626" y="692697"/>
            <a:ext cx="1703374" cy="3871486"/>
          </a:xfrm>
          <a:custGeom>
            <a:avLst/>
            <a:gdLst>
              <a:gd name="T0" fmla="*/ 863578 w 891482"/>
              <a:gd name="T1" fmla="*/ 3062289 h 3109913"/>
              <a:gd name="T2" fmla="*/ 753956 w 891482"/>
              <a:gd name="T3" fmla="*/ 3033713 h 3109913"/>
              <a:gd name="T4" fmla="*/ 711059 w 891482"/>
              <a:gd name="T5" fmla="*/ 2943225 h 3109913"/>
              <a:gd name="T6" fmla="*/ 677696 w 891482"/>
              <a:gd name="T7" fmla="*/ 2852739 h 3109913"/>
              <a:gd name="T8" fmla="*/ 668164 w 891482"/>
              <a:gd name="T9" fmla="*/ 2771775 h 3109913"/>
              <a:gd name="T10" fmla="*/ 596671 w 891482"/>
              <a:gd name="T11" fmla="*/ 2728913 h 3109913"/>
              <a:gd name="T12" fmla="*/ 620502 w 891482"/>
              <a:gd name="T13" fmla="*/ 2605089 h 3109913"/>
              <a:gd name="T14" fmla="*/ 572840 w 891482"/>
              <a:gd name="T15" fmla="*/ 2566989 h 3109913"/>
              <a:gd name="T16" fmla="*/ 620502 w 891482"/>
              <a:gd name="T17" fmla="*/ 2533651 h 3109913"/>
              <a:gd name="T18" fmla="*/ 601437 w 891482"/>
              <a:gd name="T19" fmla="*/ 2443163 h 3109913"/>
              <a:gd name="T20" fmla="*/ 534710 w 891482"/>
              <a:gd name="T21" fmla="*/ 2438401 h 3109913"/>
              <a:gd name="T22" fmla="*/ 496581 w 891482"/>
              <a:gd name="T23" fmla="*/ 2414589 h 3109913"/>
              <a:gd name="T24" fmla="*/ 491814 w 891482"/>
              <a:gd name="T25" fmla="*/ 2257425 h 3109913"/>
              <a:gd name="T26" fmla="*/ 439386 w 891482"/>
              <a:gd name="T27" fmla="*/ 2195513 h 3109913"/>
              <a:gd name="T28" fmla="*/ 391724 w 891482"/>
              <a:gd name="T29" fmla="*/ 2128839 h 3109913"/>
              <a:gd name="T30" fmla="*/ 382192 w 891482"/>
              <a:gd name="T31" fmla="*/ 2033589 h 3109913"/>
              <a:gd name="T32" fmla="*/ 248738 w 891482"/>
              <a:gd name="T33" fmla="*/ 1819276 h 3109913"/>
              <a:gd name="T34" fmla="*/ 253504 w 891482"/>
              <a:gd name="T35" fmla="*/ 1662114 h 3109913"/>
              <a:gd name="T36" fmla="*/ 234439 w 891482"/>
              <a:gd name="T37" fmla="*/ 1524001 h 3109913"/>
              <a:gd name="T38" fmla="*/ 139115 w 891482"/>
              <a:gd name="T39" fmla="*/ 1257301 h 3109913"/>
              <a:gd name="T40" fmla="*/ 67623 w 891482"/>
              <a:gd name="T41" fmla="*/ 1209676 h 3109913"/>
              <a:gd name="T42" fmla="*/ 110518 w 891482"/>
              <a:gd name="T43" fmla="*/ 1171576 h 3109913"/>
              <a:gd name="T44" fmla="*/ 105752 w 891482"/>
              <a:gd name="T45" fmla="*/ 1100139 h 3109913"/>
              <a:gd name="T46" fmla="*/ 96220 w 891482"/>
              <a:gd name="T47" fmla="*/ 1004888 h 3109913"/>
              <a:gd name="T48" fmla="*/ 86687 w 891482"/>
              <a:gd name="T49" fmla="*/ 900113 h 3109913"/>
              <a:gd name="T50" fmla="*/ 81921 w 891482"/>
              <a:gd name="T51" fmla="*/ 819150 h 3109913"/>
              <a:gd name="T52" fmla="*/ 5661 w 891482"/>
              <a:gd name="T53" fmla="*/ 681038 h 3109913"/>
              <a:gd name="T54" fmla="*/ 5661 w 891482"/>
              <a:gd name="T55" fmla="*/ 395288 h 3109913"/>
              <a:gd name="T56" fmla="*/ 172479 w 891482"/>
              <a:gd name="T57" fmla="*/ 280988 h 3109913"/>
              <a:gd name="T58" fmla="*/ 191544 w 891482"/>
              <a:gd name="T59" fmla="*/ 152400 h 3109913"/>
              <a:gd name="T60" fmla="*/ 120050 w 891482"/>
              <a:gd name="T61" fmla="*/ 176213 h 3109913"/>
              <a:gd name="T62" fmla="*/ 124817 w 891482"/>
              <a:gd name="T63" fmla="*/ 90488 h 3109913"/>
              <a:gd name="T64" fmla="*/ 39025 w 891482"/>
              <a:gd name="T65" fmla="*/ 0 h 310991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91482"/>
              <a:gd name="T100" fmla="*/ 0 h 3109913"/>
              <a:gd name="T101" fmla="*/ 891482 w 891482"/>
              <a:gd name="T102" fmla="*/ 3109913 h 310991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91482" h="3109913">
                <a:moveTo>
                  <a:pt x="891482" y="3109913"/>
                </a:moveTo>
                <a:cubicBezTo>
                  <a:pt x="885529" y="3087291"/>
                  <a:pt x="879576" y="3064669"/>
                  <a:pt x="862907" y="3062288"/>
                </a:cubicBezTo>
                <a:cubicBezTo>
                  <a:pt x="846238" y="3059907"/>
                  <a:pt x="809726" y="3100387"/>
                  <a:pt x="791470" y="3095625"/>
                </a:cubicBezTo>
                <a:cubicBezTo>
                  <a:pt x="773214" y="3090863"/>
                  <a:pt x="759720" y="3051175"/>
                  <a:pt x="753370" y="3033713"/>
                </a:cubicBezTo>
                <a:cubicBezTo>
                  <a:pt x="747020" y="3016251"/>
                  <a:pt x="760514" y="3005931"/>
                  <a:pt x="753370" y="2990850"/>
                </a:cubicBezTo>
                <a:cubicBezTo>
                  <a:pt x="746226" y="2975769"/>
                  <a:pt x="713682" y="2961481"/>
                  <a:pt x="710507" y="2943225"/>
                </a:cubicBezTo>
                <a:cubicBezTo>
                  <a:pt x="707332" y="2924969"/>
                  <a:pt x="739876" y="2896394"/>
                  <a:pt x="734320" y="2881313"/>
                </a:cubicBezTo>
                <a:cubicBezTo>
                  <a:pt x="728764" y="2866232"/>
                  <a:pt x="685107" y="2867819"/>
                  <a:pt x="677170" y="2852738"/>
                </a:cubicBezTo>
                <a:cubicBezTo>
                  <a:pt x="669232" y="2837657"/>
                  <a:pt x="688282" y="2804319"/>
                  <a:pt x="686695" y="2790825"/>
                </a:cubicBezTo>
                <a:cubicBezTo>
                  <a:pt x="685108" y="2777331"/>
                  <a:pt x="676376" y="2774156"/>
                  <a:pt x="667645" y="2771775"/>
                </a:cubicBezTo>
                <a:cubicBezTo>
                  <a:pt x="658914" y="2769394"/>
                  <a:pt x="646213" y="2783682"/>
                  <a:pt x="634307" y="2776538"/>
                </a:cubicBezTo>
                <a:cubicBezTo>
                  <a:pt x="622401" y="2769394"/>
                  <a:pt x="603351" y="2749550"/>
                  <a:pt x="596207" y="2728913"/>
                </a:cubicBezTo>
                <a:cubicBezTo>
                  <a:pt x="589063" y="2708276"/>
                  <a:pt x="587476" y="2673351"/>
                  <a:pt x="591445" y="2652713"/>
                </a:cubicBezTo>
                <a:cubicBezTo>
                  <a:pt x="595414" y="2632075"/>
                  <a:pt x="616051" y="2617788"/>
                  <a:pt x="620020" y="2605088"/>
                </a:cubicBezTo>
                <a:cubicBezTo>
                  <a:pt x="623989" y="2592388"/>
                  <a:pt x="623194" y="2582863"/>
                  <a:pt x="615257" y="2576513"/>
                </a:cubicBezTo>
                <a:cubicBezTo>
                  <a:pt x="607320" y="2570163"/>
                  <a:pt x="577951" y="2572544"/>
                  <a:pt x="572395" y="2566988"/>
                </a:cubicBezTo>
                <a:cubicBezTo>
                  <a:pt x="566839" y="2561432"/>
                  <a:pt x="573982" y="2548731"/>
                  <a:pt x="581920" y="2543175"/>
                </a:cubicBezTo>
                <a:cubicBezTo>
                  <a:pt x="589857" y="2537619"/>
                  <a:pt x="611289" y="2540794"/>
                  <a:pt x="620020" y="2533650"/>
                </a:cubicBezTo>
                <a:cubicBezTo>
                  <a:pt x="628751" y="2526506"/>
                  <a:pt x="637482" y="2515394"/>
                  <a:pt x="634307" y="2500313"/>
                </a:cubicBezTo>
                <a:cubicBezTo>
                  <a:pt x="631132" y="2485232"/>
                  <a:pt x="608907" y="2455863"/>
                  <a:pt x="600970" y="2443163"/>
                </a:cubicBezTo>
                <a:cubicBezTo>
                  <a:pt x="593033" y="2430463"/>
                  <a:pt x="597794" y="2424907"/>
                  <a:pt x="586682" y="2424113"/>
                </a:cubicBezTo>
                <a:cubicBezTo>
                  <a:pt x="575570" y="2423319"/>
                  <a:pt x="548582" y="2436813"/>
                  <a:pt x="534295" y="2438400"/>
                </a:cubicBezTo>
                <a:cubicBezTo>
                  <a:pt x="520008" y="2439987"/>
                  <a:pt x="507307" y="2437607"/>
                  <a:pt x="500957" y="2433638"/>
                </a:cubicBezTo>
                <a:cubicBezTo>
                  <a:pt x="494607" y="2429669"/>
                  <a:pt x="493020" y="2432050"/>
                  <a:pt x="496195" y="2414588"/>
                </a:cubicBezTo>
                <a:cubicBezTo>
                  <a:pt x="499370" y="2397125"/>
                  <a:pt x="520801" y="2355057"/>
                  <a:pt x="520007" y="2328863"/>
                </a:cubicBezTo>
                <a:cubicBezTo>
                  <a:pt x="519213" y="2302669"/>
                  <a:pt x="505719" y="2272506"/>
                  <a:pt x="491432" y="2257425"/>
                </a:cubicBezTo>
                <a:cubicBezTo>
                  <a:pt x="477144" y="2242344"/>
                  <a:pt x="443013" y="2248694"/>
                  <a:pt x="434282" y="2238375"/>
                </a:cubicBezTo>
                <a:cubicBezTo>
                  <a:pt x="425551" y="2228056"/>
                  <a:pt x="446982" y="2205832"/>
                  <a:pt x="439045" y="2195513"/>
                </a:cubicBezTo>
                <a:cubicBezTo>
                  <a:pt x="431108" y="2185194"/>
                  <a:pt x="394594" y="2187575"/>
                  <a:pt x="386657" y="2176463"/>
                </a:cubicBezTo>
                <a:cubicBezTo>
                  <a:pt x="378719" y="2165350"/>
                  <a:pt x="386657" y="2143919"/>
                  <a:pt x="391420" y="2128838"/>
                </a:cubicBezTo>
                <a:cubicBezTo>
                  <a:pt x="396182" y="2113757"/>
                  <a:pt x="416819" y="2101850"/>
                  <a:pt x="415232" y="2085975"/>
                </a:cubicBezTo>
                <a:cubicBezTo>
                  <a:pt x="413644" y="2070100"/>
                  <a:pt x="398564" y="2058988"/>
                  <a:pt x="381895" y="2033588"/>
                </a:cubicBezTo>
                <a:cubicBezTo>
                  <a:pt x="365226" y="2008188"/>
                  <a:pt x="337445" y="1969294"/>
                  <a:pt x="315220" y="1933575"/>
                </a:cubicBezTo>
                <a:cubicBezTo>
                  <a:pt x="292995" y="1897856"/>
                  <a:pt x="251720" y="1858169"/>
                  <a:pt x="248545" y="1819275"/>
                </a:cubicBezTo>
                <a:cubicBezTo>
                  <a:pt x="245370" y="1780381"/>
                  <a:pt x="295376" y="1726407"/>
                  <a:pt x="296170" y="1700213"/>
                </a:cubicBezTo>
                <a:cubicBezTo>
                  <a:pt x="296964" y="1674019"/>
                  <a:pt x="257276" y="1677988"/>
                  <a:pt x="253307" y="1662113"/>
                </a:cubicBezTo>
                <a:cubicBezTo>
                  <a:pt x="249338" y="1646238"/>
                  <a:pt x="275532" y="1627982"/>
                  <a:pt x="272357" y="1604963"/>
                </a:cubicBezTo>
                <a:cubicBezTo>
                  <a:pt x="269182" y="1581944"/>
                  <a:pt x="239813" y="1545431"/>
                  <a:pt x="234257" y="1524000"/>
                </a:cubicBezTo>
                <a:cubicBezTo>
                  <a:pt x="228701" y="1502569"/>
                  <a:pt x="254895" y="1520825"/>
                  <a:pt x="239020" y="1476375"/>
                </a:cubicBezTo>
                <a:cubicBezTo>
                  <a:pt x="223145" y="1431925"/>
                  <a:pt x="162819" y="1300956"/>
                  <a:pt x="139007" y="1257300"/>
                </a:cubicBezTo>
                <a:cubicBezTo>
                  <a:pt x="115194" y="1213644"/>
                  <a:pt x="108051" y="1222375"/>
                  <a:pt x="96145" y="1214438"/>
                </a:cubicBezTo>
                <a:cubicBezTo>
                  <a:pt x="84239" y="1206501"/>
                  <a:pt x="73126" y="1219200"/>
                  <a:pt x="67570" y="1209675"/>
                </a:cubicBezTo>
                <a:cubicBezTo>
                  <a:pt x="62014" y="1200150"/>
                  <a:pt x="55663" y="1163638"/>
                  <a:pt x="62807" y="1157288"/>
                </a:cubicBezTo>
                <a:cubicBezTo>
                  <a:pt x="69951" y="1150938"/>
                  <a:pt x="100113" y="1172369"/>
                  <a:pt x="110432" y="1171575"/>
                </a:cubicBezTo>
                <a:cubicBezTo>
                  <a:pt x="120751" y="1170781"/>
                  <a:pt x="125514" y="1164431"/>
                  <a:pt x="124720" y="1152525"/>
                </a:cubicBezTo>
                <a:cubicBezTo>
                  <a:pt x="123926" y="1140619"/>
                  <a:pt x="115195" y="1119188"/>
                  <a:pt x="105670" y="1100138"/>
                </a:cubicBezTo>
                <a:cubicBezTo>
                  <a:pt x="96145" y="1081088"/>
                  <a:pt x="69157" y="1054100"/>
                  <a:pt x="67570" y="1038225"/>
                </a:cubicBezTo>
                <a:cubicBezTo>
                  <a:pt x="65982" y="1022350"/>
                  <a:pt x="96145" y="1017588"/>
                  <a:pt x="96145" y="1004888"/>
                </a:cubicBezTo>
                <a:cubicBezTo>
                  <a:pt x="96145" y="992188"/>
                  <a:pt x="69157" y="979487"/>
                  <a:pt x="67570" y="962025"/>
                </a:cubicBezTo>
                <a:cubicBezTo>
                  <a:pt x="65983" y="944563"/>
                  <a:pt x="81064" y="916782"/>
                  <a:pt x="86620" y="900113"/>
                </a:cubicBezTo>
                <a:cubicBezTo>
                  <a:pt x="92176" y="883444"/>
                  <a:pt x="101701" y="875507"/>
                  <a:pt x="100907" y="862013"/>
                </a:cubicBezTo>
                <a:cubicBezTo>
                  <a:pt x="100113" y="848519"/>
                  <a:pt x="92176" y="835819"/>
                  <a:pt x="81857" y="819150"/>
                </a:cubicBezTo>
                <a:cubicBezTo>
                  <a:pt x="71538" y="802481"/>
                  <a:pt x="51695" y="785019"/>
                  <a:pt x="38995" y="762000"/>
                </a:cubicBezTo>
                <a:cubicBezTo>
                  <a:pt x="26295" y="738981"/>
                  <a:pt x="10419" y="720725"/>
                  <a:pt x="5657" y="681038"/>
                </a:cubicBezTo>
                <a:cubicBezTo>
                  <a:pt x="894" y="641350"/>
                  <a:pt x="10420" y="571500"/>
                  <a:pt x="10420" y="523875"/>
                </a:cubicBezTo>
                <a:cubicBezTo>
                  <a:pt x="10420" y="476250"/>
                  <a:pt x="-9424" y="436563"/>
                  <a:pt x="5657" y="395288"/>
                </a:cubicBezTo>
                <a:cubicBezTo>
                  <a:pt x="20738" y="354013"/>
                  <a:pt x="73126" y="295275"/>
                  <a:pt x="100907" y="276225"/>
                </a:cubicBezTo>
                <a:cubicBezTo>
                  <a:pt x="128688" y="257175"/>
                  <a:pt x="150120" y="289719"/>
                  <a:pt x="172345" y="280988"/>
                </a:cubicBezTo>
                <a:cubicBezTo>
                  <a:pt x="194570" y="272257"/>
                  <a:pt x="231082" y="245269"/>
                  <a:pt x="234257" y="223838"/>
                </a:cubicBezTo>
                <a:cubicBezTo>
                  <a:pt x="237432" y="202407"/>
                  <a:pt x="206476" y="165894"/>
                  <a:pt x="191395" y="152400"/>
                </a:cubicBezTo>
                <a:cubicBezTo>
                  <a:pt x="176314" y="138906"/>
                  <a:pt x="155676" y="138906"/>
                  <a:pt x="143770" y="142875"/>
                </a:cubicBezTo>
                <a:cubicBezTo>
                  <a:pt x="131864" y="146844"/>
                  <a:pt x="128688" y="176213"/>
                  <a:pt x="119957" y="176213"/>
                </a:cubicBezTo>
                <a:cubicBezTo>
                  <a:pt x="111226" y="176213"/>
                  <a:pt x="90588" y="157162"/>
                  <a:pt x="91382" y="142875"/>
                </a:cubicBezTo>
                <a:cubicBezTo>
                  <a:pt x="92176" y="128588"/>
                  <a:pt x="120751" y="109538"/>
                  <a:pt x="124720" y="90488"/>
                </a:cubicBezTo>
                <a:cubicBezTo>
                  <a:pt x="128689" y="71438"/>
                  <a:pt x="129482" y="43656"/>
                  <a:pt x="115195" y="28575"/>
                </a:cubicBezTo>
                <a:cubicBezTo>
                  <a:pt x="100907" y="13494"/>
                  <a:pt x="69951" y="6747"/>
                  <a:pt x="38995" y="0"/>
                </a:cubicBezTo>
              </a:path>
            </a:pathLst>
          </a:custGeom>
          <a:noFill/>
          <a:ln w="19050" algn="ctr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9" name="Полилиния 3"/>
          <p:cNvSpPr>
            <a:spLocks/>
          </p:cNvSpPr>
          <p:nvPr/>
        </p:nvSpPr>
        <p:spPr bwMode="auto">
          <a:xfrm rot="21341695">
            <a:off x="3062822" y="1254085"/>
            <a:ext cx="3522687" cy="1033458"/>
          </a:xfrm>
          <a:custGeom>
            <a:avLst/>
            <a:gdLst>
              <a:gd name="T0" fmla="*/ 28575 w 2362200"/>
              <a:gd name="T1" fmla="*/ 484659 h 1486184"/>
              <a:gd name="T2" fmla="*/ 147638 w 2362200"/>
              <a:gd name="T3" fmla="*/ 489420 h 1486184"/>
              <a:gd name="T4" fmla="*/ 190500 w 2362200"/>
              <a:gd name="T5" fmla="*/ 451328 h 1486184"/>
              <a:gd name="T6" fmla="*/ 257175 w 2362200"/>
              <a:gd name="T7" fmla="*/ 556083 h 1486184"/>
              <a:gd name="T8" fmla="*/ 352425 w 2362200"/>
              <a:gd name="T9" fmla="*/ 575129 h 1486184"/>
              <a:gd name="T10" fmla="*/ 395288 w 2362200"/>
              <a:gd name="T11" fmla="*/ 537036 h 1486184"/>
              <a:gd name="T12" fmla="*/ 447675 w 2362200"/>
              <a:gd name="T13" fmla="*/ 532275 h 1486184"/>
              <a:gd name="T14" fmla="*/ 423863 w 2362200"/>
              <a:gd name="T15" fmla="*/ 470374 h 1486184"/>
              <a:gd name="T16" fmla="*/ 400050 w 2362200"/>
              <a:gd name="T17" fmla="*/ 398951 h 1486184"/>
              <a:gd name="T18" fmla="*/ 452438 w 2362200"/>
              <a:gd name="T19" fmla="*/ 198964 h 1486184"/>
              <a:gd name="T20" fmla="*/ 523875 w 2362200"/>
              <a:gd name="T21" fmla="*/ 165632 h 1486184"/>
              <a:gd name="T22" fmla="*/ 561975 w 2362200"/>
              <a:gd name="T23" fmla="*/ 113255 h 1486184"/>
              <a:gd name="T24" fmla="*/ 628650 w 2362200"/>
              <a:gd name="T25" fmla="*/ 18024 h 1486184"/>
              <a:gd name="T26" fmla="*/ 661988 w 2362200"/>
              <a:gd name="T27" fmla="*/ 137063 h 1486184"/>
              <a:gd name="T28" fmla="*/ 733425 w 2362200"/>
              <a:gd name="T29" fmla="*/ 260864 h 1486184"/>
              <a:gd name="T30" fmla="*/ 747713 w 2362200"/>
              <a:gd name="T31" fmla="*/ 375142 h 1486184"/>
              <a:gd name="T32" fmla="*/ 852488 w 2362200"/>
              <a:gd name="T33" fmla="*/ 451328 h 1486184"/>
              <a:gd name="T34" fmla="*/ 933450 w 2362200"/>
              <a:gd name="T35" fmla="*/ 503706 h 1486184"/>
              <a:gd name="T36" fmla="*/ 1081088 w 2362200"/>
              <a:gd name="T37" fmla="*/ 513229 h 1486184"/>
              <a:gd name="T38" fmla="*/ 1143000 w 2362200"/>
              <a:gd name="T39" fmla="*/ 508467 h 1486184"/>
              <a:gd name="T40" fmla="*/ 1157288 w 2362200"/>
              <a:gd name="T41" fmla="*/ 432281 h 1486184"/>
              <a:gd name="T42" fmla="*/ 1328738 w 2362200"/>
              <a:gd name="T43" fmla="*/ 498944 h 1486184"/>
              <a:gd name="T44" fmla="*/ 1414463 w 2362200"/>
              <a:gd name="T45" fmla="*/ 513229 h 1486184"/>
              <a:gd name="T46" fmla="*/ 1428750 w 2362200"/>
              <a:gd name="T47" fmla="*/ 432281 h 1486184"/>
              <a:gd name="T48" fmla="*/ 1452563 w 2362200"/>
              <a:gd name="T49" fmla="*/ 365619 h 1486184"/>
              <a:gd name="T50" fmla="*/ 1552575 w 2362200"/>
              <a:gd name="T51" fmla="*/ 432281 h 1486184"/>
              <a:gd name="T52" fmla="*/ 1590675 w 2362200"/>
              <a:gd name="T53" fmla="*/ 465613 h 1486184"/>
              <a:gd name="T54" fmla="*/ 1657350 w 2362200"/>
              <a:gd name="T55" fmla="*/ 537036 h 1486184"/>
              <a:gd name="T56" fmla="*/ 1800225 w 2362200"/>
              <a:gd name="T57" fmla="*/ 551322 h 1486184"/>
              <a:gd name="T58" fmla="*/ 1795463 w 2362200"/>
              <a:gd name="T59" fmla="*/ 632268 h 1486184"/>
              <a:gd name="T60" fmla="*/ 1833563 w 2362200"/>
              <a:gd name="T61" fmla="*/ 703693 h 1486184"/>
              <a:gd name="T62" fmla="*/ 1933575 w 2362200"/>
              <a:gd name="T63" fmla="*/ 722739 h 1486184"/>
              <a:gd name="T64" fmla="*/ 2005013 w 2362200"/>
              <a:gd name="T65" fmla="*/ 737023 h 1486184"/>
              <a:gd name="T66" fmla="*/ 2000250 w 2362200"/>
              <a:gd name="T67" fmla="*/ 813209 h 1486184"/>
              <a:gd name="T68" fmla="*/ 1995488 w 2362200"/>
              <a:gd name="T69" fmla="*/ 913202 h 1486184"/>
              <a:gd name="T70" fmla="*/ 1985963 w 2362200"/>
              <a:gd name="T71" fmla="*/ 970341 h 1486184"/>
              <a:gd name="T72" fmla="*/ 2014538 w 2362200"/>
              <a:gd name="T73" fmla="*/ 1041765 h 1486184"/>
              <a:gd name="T74" fmla="*/ 2076450 w 2362200"/>
              <a:gd name="T75" fmla="*/ 1008434 h 1486184"/>
              <a:gd name="T76" fmla="*/ 2062163 w 2362200"/>
              <a:gd name="T77" fmla="*/ 1170328 h 1486184"/>
              <a:gd name="T78" fmla="*/ 2185988 w 2362200"/>
              <a:gd name="T79" fmla="*/ 1303653 h 1486184"/>
              <a:gd name="T80" fmla="*/ 2238374 w 2362200"/>
              <a:gd name="T81" fmla="*/ 1360792 h 1486184"/>
              <a:gd name="T82" fmla="*/ 2300288 w 2362200"/>
              <a:gd name="T83" fmla="*/ 1389361 h 1486184"/>
              <a:gd name="T84" fmla="*/ 2362200 w 2362200"/>
              <a:gd name="T85" fmla="*/ 1484593 h 148618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362200"/>
              <a:gd name="T130" fmla="*/ 0 h 1486184"/>
              <a:gd name="T131" fmla="*/ 2362200 w 2362200"/>
              <a:gd name="T132" fmla="*/ 1486184 h 1486184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362200" h="1486184">
                <a:moveTo>
                  <a:pt x="0" y="541902"/>
                </a:moveTo>
                <a:cubicBezTo>
                  <a:pt x="5953" y="516105"/>
                  <a:pt x="11906" y="490308"/>
                  <a:pt x="28575" y="484752"/>
                </a:cubicBezTo>
                <a:cubicBezTo>
                  <a:pt x="45244" y="479196"/>
                  <a:pt x="80169" y="507770"/>
                  <a:pt x="100013" y="508564"/>
                </a:cubicBezTo>
                <a:cubicBezTo>
                  <a:pt x="119857" y="509358"/>
                  <a:pt x="134144" y="496658"/>
                  <a:pt x="147638" y="489514"/>
                </a:cubicBezTo>
                <a:cubicBezTo>
                  <a:pt x="161132" y="482370"/>
                  <a:pt x="173831" y="472052"/>
                  <a:pt x="180975" y="465702"/>
                </a:cubicBezTo>
                <a:cubicBezTo>
                  <a:pt x="188119" y="459352"/>
                  <a:pt x="182563" y="441889"/>
                  <a:pt x="190500" y="451414"/>
                </a:cubicBezTo>
                <a:cubicBezTo>
                  <a:pt x="198437" y="460939"/>
                  <a:pt x="217488" y="505390"/>
                  <a:pt x="228600" y="522852"/>
                </a:cubicBezTo>
                <a:cubicBezTo>
                  <a:pt x="239712" y="540314"/>
                  <a:pt x="244475" y="541108"/>
                  <a:pt x="257175" y="556189"/>
                </a:cubicBezTo>
                <a:cubicBezTo>
                  <a:pt x="269875" y="571270"/>
                  <a:pt x="288925" y="610164"/>
                  <a:pt x="304800" y="613339"/>
                </a:cubicBezTo>
                <a:cubicBezTo>
                  <a:pt x="320675" y="616514"/>
                  <a:pt x="339725" y="583970"/>
                  <a:pt x="352425" y="575239"/>
                </a:cubicBezTo>
                <a:cubicBezTo>
                  <a:pt x="365125" y="566508"/>
                  <a:pt x="373856" y="567302"/>
                  <a:pt x="381000" y="560952"/>
                </a:cubicBezTo>
                <a:cubicBezTo>
                  <a:pt x="388144" y="554602"/>
                  <a:pt x="386557" y="536345"/>
                  <a:pt x="395288" y="537139"/>
                </a:cubicBezTo>
                <a:cubicBezTo>
                  <a:pt x="404019" y="537933"/>
                  <a:pt x="424657" y="566508"/>
                  <a:pt x="433388" y="565714"/>
                </a:cubicBezTo>
                <a:cubicBezTo>
                  <a:pt x="442119" y="564920"/>
                  <a:pt x="448469" y="543489"/>
                  <a:pt x="447675" y="532377"/>
                </a:cubicBezTo>
                <a:cubicBezTo>
                  <a:pt x="446881" y="521265"/>
                  <a:pt x="432594" y="509358"/>
                  <a:pt x="428625" y="499039"/>
                </a:cubicBezTo>
                <a:cubicBezTo>
                  <a:pt x="424656" y="488720"/>
                  <a:pt x="422276" y="482370"/>
                  <a:pt x="423863" y="470464"/>
                </a:cubicBezTo>
                <a:cubicBezTo>
                  <a:pt x="425450" y="458558"/>
                  <a:pt x="442119" y="439508"/>
                  <a:pt x="438150" y="427602"/>
                </a:cubicBezTo>
                <a:cubicBezTo>
                  <a:pt x="434181" y="415696"/>
                  <a:pt x="397669" y="425221"/>
                  <a:pt x="400050" y="399027"/>
                </a:cubicBezTo>
                <a:cubicBezTo>
                  <a:pt x="402431" y="372833"/>
                  <a:pt x="443707" y="303776"/>
                  <a:pt x="452438" y="270439"/>
                </a:cubicBezTo>
                <a:cubicBezTo>
                  <a:pt x="461169" y="237102"/>
                  <a:pt x="446882" y="216464"/>
                  <a:pt x="452438" y="199002"/>
                </a:cubicBezTo>
                <a:cubicBezTo>
                  <a:pt x="457994" y="181540"/>
                  <a:pt x="473869" y="171220"/>
                  <a:pt x="485775" y="165664"/>
                </a:cubicBezTo>
                <a:cubicBezTo>
                  <a:pt x="497681" y="160108"/>
                  <a:pt x="523875" y="165664"/>
                  <a:pt x="523875" y="165664"/>
                </a:cubicBezTo>
                <a:cubicBezTo>
                  <a:pt x="534194" y="165664"/>
                  <a:pt x="541338" y="174395"/>
                  <a:pt x="547688" y="165664"/>
                </a:cubicBezTo>
                <a:cubicBezTo>
                  <a:pt x="554038" y="156933"/>
                  <a:pt x="556419" y="129946"/>
                  <a:pt x="561975" y="113277"/>
                </a:cubicBezTo>
                <a:cubicBezTo>
                  <a:pt x="567531" y="96608"/>
                  <a:pt x="569913" y="81527"/>
                  <a:pt x="581025" y="65652"/>
                </a:cubicBezTo>
                <a:cubicBezTo>
                  <a:pt x="592138" y="49777"/>
                  <a:pt x="613569" y="27552"/>
                  <a:pt x="628650" y="18027"/>
                </a:cubicBezTo>
                <a:cubicBezTo>
                  <a:pt x="643731" y="8502"/>
                  <a:pt x="665957" y="-11342"/>
                  <a:pt x="671513" y="8502"/>
                </a:cubicBezTo>
                <a:cubicBezTo>
                  <a:pt x="677069" y="28346"/>
                  <a:pt x="656432" y="103751"/>
                  <a:pt x="661988" y="137089"/>
                </a:cubicBezTo>
                <a:cubicBezTo>
                  <a:pt x="667544" y="170426"/>
                  <a:pt x="692944" y="187889"/>
                  <a:pt x="704850" y="208527"/>
                </a:cubicBezTo>
                <a:cubicBezTo>
                  <a:pt x="716756" y="229165"/>
                  <a:pt x="723900" y="244245"/>
                  <a:pt x="733425" y="260914"/>
                </a:cubicBezTo>
                <a:cubicBezTo>
                  <a:pt x="742950" y="277583"/>
                  <a:pt x="759619" y="289489"/>
                  <a:pt x="762000" y="308539"/>
                </a:cubicBezTo>
                <a:cubicBezTo>
                  <a:pt x="764381" y="327589"/>
                  <a:pt x="741363" y="358545"/>
                  <a:pt x="747713" y="375214"/>
                </a:cubicBezTo>
                <a:cubicBezTo>
                  <a:pt x="754063" y="391883"/>
                  <a:pt x="782638" y="395852"/>
                  <a:pt x="800100" y="408552"/>
                </a:cubicBezTo>
                <a:cubicBezTo>
                  <a:pt x="817563" y="421252"/>
                  <a:pt x="839788" y="437920"/>
                  <a:pt x="852488" y="451414"/>
                </a:cubicBezTo>
                <a:cubicBezTo>
                  <a:pt x="865188" y="464908"/>
                  <a:pt x="862806" y="480783"/>
                  <a:pt x="876300" y="489514"/>
                </a:cubicBezTo>
                <a:cubicBezTo>
                  <a:pt x="889794" y="498245"/>
                  <a:pt x="913606" y="508564"/>
                  <a:pt x="933450" y="503802"/>
                </a:cubicBezTo>
                <a:cubicBezTo>
                  <a:pt x="953294" y="499040"/>
                  <a:pt x="970757" y="459352"/>
                  <a:pt x="995363" y="460939"/>
                </a:cubicBezTo>
                <a:cubicBezTo>
                  <a:pt x="1019969" y="462526"/>
                  <a:pt x="1066007" y="497452"/>
                  <a:pt x="1081088" y="513327"/>
                </a:cubicBezTo>
                <a:cubicBezTo>
                  <a:pt x="1096169" y="529202"/>
                  <a:pt x="1075531" y="556983"/>
                  <a:pt x="1085850" y="556189"/>
                </a:cubicBezTo>
                <a:cubicBezTo>
                  <a:pt x="1096169" y="555395"/>
                  <a:pt x="1135856" y="526026"/>
                  <a:pt x="1143000" y="508564"/>
                </a:cubicBezTo>
                <a:cubicBezTo>
                  <a:pt x="1150144" y="491102"/>
                  <a:pt x="1126332" y="464114"/>
                  <a:pt x="1128713" y="451414"/>
                </a:cubicBezTo>
                <a:cubicBezTo>
                  <a:pt x="1131094" y="438714"/>
                  <a:pt x="1139826" y="424427"/>
                  <a:pt x="1157288" y="432364"/>
                </a:cubicBezTo>
                <a:cubicBezTo>
                  <a:pt x="1174750" y="440301"/>
                  <a:pt x="1204913" y="487927"/>
                  <a:pt x="1233488" y="499039"/>
                </a:cubicBezTo>
                <a:cubicBezTo>
                  <a:pt x="1262063" y="510151"/>
                  <a:pt x="1304132" y="491895"/>
                  <a:pt x="1328738" y="499039"/>
                </a:cubicBezTo>
                <a:cubicBezTo>
                  <a:pt x="1353344" y="506183"/>
                  <a:pt x="1366838" y="539521"/>
                  <a:pt x="1381125" y="541902"/>
                </a:cubicBezTo>
                <a:cubicBezTo>
                  <a:pt x="1395412" y="544283"/>
                  <a:pt x="1412876" y="523646"/>
                  <a:pt x="1414463" y="513327"/>
                </a:cubicBezTo>
                <a:cubicBezTo>
                  <a:pt x="1416051" y="503008"/>
                  <a:pt x="1388269" y="493483"/>
                  <a:pt x="1390650" y="479989"/>
                </a:cubicBezTo>
                <a:cubicBezTo>
                  <a:pt x="1393031" y="466495"/>
                  <a:pt x="1421606" y="449033"/>
                  <a:pt x="1428750" y="432364"/>
                </a:cubicBezTo>
                <a:cubicBezTo>
                  <a:pt x="1435894" y="415695"/>
                  <a:pt x="1429544" y="391089"/>
                  <a:pt x="1433513" y="379977"/>
                </a:cubicBezTo>
                <a:cubicBezTo>
                  <a:pt x="1437482" y="368865"/>
                  <a:pt x="1439069" y="356958"/>
                  <a:pt x="1452563" y="365689"/>
                </a:cubicBezTo>
                <a:cubicBezTo>
                  <a:pt x="1466057" y="374420"/>
                  <a:pt x="1497806" y="421252"/>
                  <a:pt x="1514475" y="432364"/>
                </a:cubicBezTo>
                <a:cubicBezTo>
                  <a:pt x="1531144" y="443476"/>
                  <a:pt x="1543844" y="425220"/>
                  <a:pt x="1552575" y="432364"/>
                </a:cubicBezTo>
                <a:cubicBezTo>
                  <a:pt x="1561306" y="439508"/>
                  <a:pt x="1560513" y="469671"/>
                  <a:pt x="1566863" y="475227"/>
                </a:cubicBezTo>
                <a:cubicBezTo>
                  <a:pt x="1573213" y="480783"/>
                  <a:pt x="1579563" y="464115"/>
                  <a:pt x="1590675" y="465702"/>
                </a:cubicBezTo>
                <a:cubicBezTo>
                  <a:pt x="1601787" y="467289"/>
                  <a:pt x="1622426" y="472846"/>
                  <a:pt x="1633538" y="484752"/>
                </a:cubicBezTo>
                <a:cubicBezTo>
                  <a:pt x="1644650" y="496658"/>
                  <a:pt x="1634331" y="531583"/>
                  <a:pt x="1657350" y="537139"/>
                </a:cubicBezTo>
                <a:cubicBezTo>
                  <a:pt x="1680369" y="542695"/>
                  <a:pt x="1747837" y="515708"/>
                  <a:pt x="1771650" y="518089"/>
                </a:cubicBezTo>
                <a:cubicBezTo>
                  <a:pt x="1795463" y="520470"/>
                  <a:pt x="1792288" y="540314"/>
                  <a:pt x="1800225" y="551427"/>
                </a:cubicBezTo>
                <a:cubicBezTo>
                  <a:pt x="1808163" y="562540"/>
                  <a:pt x="1820069" y="571270"/>
                  <a:pt x="1819275" y="584764"/>
                </a:cubicBezTo>
                <a:cubicBezTo>
                  <a:pt x="1818481" y="598258"/>
                  <a:pt x="1793082" y="621277"/>
                  <a:pt x="1795463" y="632389"/>
                </a:cubicBezTo>
                <a:cubicBezTo>
                  <a:pt x="1797844" y="643501"/>
                  <a:pt x="1827213" y="639533"/>
                  <a:pt x="1833563" y="651439"/>
                </a:cubicBezTo>
                <a:cubicBezTo>
                  <a:pt x="1839913" y="663345"/>
                  <a:pt x="1828800" y="691127"/>
                  <a:pt x="1833563" y="703827"/>
                </a:cubicBezTo>
                <a:cubicBezTo>
                  <a:pt x="1838326" y="716527"/>
                  <a:pt x="1845469" y="724464"/>
                  <a:pt x="1862138" y="727639"/>
                </a:cubicBezTo>
                <a:cubicBezTo>
                  <a:pt x="1878807" y="730814"/>
                  <a:pt x="1913731" y="729227"/>
                  <a:pt x="1933575" y="722877"/>
                </a:cubicBezTo>
                <a:cubicBezTo>
                  <a:pt x="1953419" y="716527"/>
                  <a:pt x="1969294" y="687158"/>
                  <a:pt x="1981200" y="689539"/>
                </a:cubicBezTo>
                <a:cubicBezTo>
                  <a:pt x="1993106" y="691920"/>
                  <a:pt x="2005807" y="722877"/>
                  <a:pt x="2005013" y="737164"/>
                </a:cubicBezTo>
                <a:cubicBezTo>
                  <a:pt x="2004219" y="751451"/>
                  <a:pt x="1977232" y="762564"/>
                  <a:pt x="1976438" y="775264"/>
                </a:cubicBezTo>
                <a:cubicBezTo>
                  <a:pt x="1975644" y="787964"/>
                  <a:pt x="2004219" y="797489"/>
                  <a:pt x="2000250" y="813364"/>
                </a:cubicBezTo>
                <a:cubicBezTo>
                  <a:pt x="1996281" y="829239"/>
                  <a:pt x="1953419" y="853845"/>
                  <a:pt x="1952625" y="870514"/>
                </a:cubicBezTo>
                <a:cubicBezTo>
                  <a:pt x="1951831" y="887183"/>
                  <a:pt x="1982788" y="907027"/>
                  <a:pt x="1995488" y="913377"/>
                </a:cubicBezTo>
                <a:cubicBezTo>
                  <a:pt x="2008188" y="919727"/>
                  <a:pt x="2030413" y="899089"/>
                  <a:pt x="2028825" y="908614"/>
                </a:cubicBezTo>
                <a:cubicBezTo>
                  <a:pt x="2027238" y="918139"/>
                  <a:pt x="1988344" y="952271"/>
                  <a:pt x="1985963" y="970527"/>
                </a:cubicBezTo>
                <a:cubicBezTo>
                  <a:pt x="1983582" y="988783"/>
                  <a:pt x="2009776" y="1006246"/>
                  <a:pt x="2014538" y="1018152"/>
                </a:cubicBezTo>
                <a:cubicBezTo>
                  <a:pt x="2019301" y="1030058"/>
                  <a:pt x="2007394" y="1045139"/>
                  <a:pt x="2014538" y="1041964"/>
                </a:cubicBezTo>
                <a:cubicBezTo>
                  <a:pt x="2021682" y="1038789"/>
                  <a:pt x="2047081" y="1004658"/>
                  <a:pt x="2057400" y="999102"/>
                </a:cubicBezTo>
                <a:cubicBezTo>
                  <a:pt x="2067719" y="993546"/>
                  <a:pt x="2076450" y="993546"/>
                  <a:pt x="2076450" y="1008627"/>
                </a:cubicBezTo>
                <a:cubicBezTo>
                  <a:pt x="2076450" y="1023708"/>
                  <a:pt x="2059781" y="1062601"/>
                  <a:pt x="2057400" y="1089589"/>
                </a:cubicBezTo>
                <a:cubicBezTo>
                  <a:pt x="2055019" y="1116577"/>
                  <a:pt x="2049463" y="1146740"/>
                  <a:pt x="2062163" y="1170552"/>
                </a:cubicBezTo>
                <a:cubicBezTo>
                  <a:pt x="2074863" y="1194365"/>
                  <a:pt x="2112963" y="1210239"/>
                  <a:pt x="2133600" y="1232464"/>
                </a:cubicBezTo>
                <a:cubicBezTo>
                  <a:pt x="2154237" y="1254689"/>
                  <a:pt x="2178051" y="1285646"/>
                  <a:pt x="2185988" y="1303902"/>
                </a:cubicBezTo>
                <a:cubicBezTo>
                  <a:pt x="2193925" y="1322158"/>
                  <a:pt x="2172494" y="1332477"/>
                  <a:pt x="2181225" y="1342002"/>
                </a:cubicBezTo>
                <a:cubicBezTo>
                  <a:pt x="2189956" y="1351527"/>
                  <a:pt x="2222500" y="1362640"/>
                  <a:pt x="2238375" y="1361052"/>
                </a:cubicBezTo>
                <a:cubicBezTo>
                  <a:pt x="2254250" y="1359465"/>
                  <a:pt x="2266156" y="1327715"/>
                  <a:pt x="2276475" y="1332477"/>
                </a:cubicBezTo>
                <a:cubicBezTo>
                  <a:pt x="2286794" y="1337239"/>
                  <a:pt x="2299494" y="1370577"/>
                  <a:pt x="2300288" y="1389627"/>
                </a:cubicBezTo>
                <a:cubicBezTo>
                  <a:pt x="2301082" y="1408677"/>
                  <a:pt x="2270919" y="1430902"/>
                  <a:pt x="2281238" y="1446777"/>
                </a:cubicBezTo>
                <a:cubicBezTo>
                  <a:pt x="2291557" y="1462652"/>
                  <a:pt x="2351088" y="1492815"/>
                  <a:pt x="2362200" y="1484877"/>
                </a:cubicBezTo>
              </a:path>
            </a:pathLst>
          </a:custGeom>
          <a:noFill/>
          <a:ln w="19050" algn="ctr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11" name="Полилиния 9"/>
          <p:cNvSpPr>
            <a:spLocks/>
          </p:cNvSpPr>
          <p:nvPr/>
        </p:nvSpPr>
        <p:spPr bwMode="auto">
          <a:xfrm>
            <a:off x="5866520" y="4473694"/>
            <a:ext cx="234937" cy="237124"/>
          </a:xfrm>
          <a:custGeom>
            <a:avLst/>
            <a:gdLst>
              <a:gd name="T0" fmla="*/ 0 w 184150"/>
              <a:gd name="T1" fmla="*/ 190500 h 190500"/>
              <a:gd name="T2" fmla="*/ 107950 w 184150"/>
              <a:gd name="T3" fmla="*/ 120650 h 190500"/>
              <a:gd name="T4" fmla="*/ 171450 w 184150"/>
              <a:gd name="T5" fmla="*/ 25400 h 190500"/>
              <a:gd name="T6" fmla="*/ 184150 w 184150"/>
              <a:gd name="T7" fmla="*/ 0 h 190500"/>
              <a:gd name="T8" fmla="*/ 0 60000 65536"/>
              <a:gd name="T9" fmla="*/ 0 60000 65536"/>
              <a:gd name="T10" fmla="*/ 0 60000 65536"/>
              <a:gd name="T11" fmla="*/ 0 60000 65536"/>
              <a:gd name="T12" fmla="*/ 0 w 184150"/>
              <a:gd name="T13" fmla="*/ 0 h 190500"/>
              <a:gd name="T14" fmla="*/ 184150 w 184150"/>
              <a:gd name="T15" fmla="*/ 190500 h 1905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4150" h="190500">
                <a:moveTo>
                  <a:pt x="0" y="190500"/>
                </a:moveTo>
                <a:cubicBezTo>
                  <a:pt x="39687" y="169333"/>
                  <a:pt x="79375" y="148167"/>
                  <a:pt x="107950" y="120650"/>
                </a:cubicBezTo>
                <a:cubicBezTo>
                  <a:pt x="136525" y="93133"/>
                  <a:pt x="158750" y="45508"/>
                  <a:pt x="171450" y="25400"/>
                </a:cubicBezTo>
                <a:cubicBezTo>
                  <a:pt x="184150" y="5292"/>
                  <a:pt x="153458" y="13758"/>
                  <a:pt x="184150" y="0"/>
                </a:cubicBezTo>
              </a:path>
            </a:pathLst>
          </a:custGeom>
          <a:noFill/>
          <a:ln w="12700" algn="ctr">
            <a:solidFill>
              <a:sysClr val="windowText" lastClr="000000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214942" y="2714620"/>
            <a:ext cx="699244" cy="1606550"/>
          </a:xfrm>
          <a:custGeom>
            <a:avLst/>
            <a:gdLst>
              <a:gd name="T0" fmla="*/ 369411 w 447726"/>
              <a:gd name="T1" fmla="*/ 1606550 h 1606550"/>
              <a:gd name="T2" fmla="*/ 439237 w 447726"/>
              <a:gd name="T3" fmla="*/ 1524000 h 1606550"/>
              <a:gd name="T4" fmla="*/ 439237 w 447726"/>
              <a:gd name="T5" fmla="*/ 1403350 h 1606550"/>
              <a:gd name="T6" fmla="*/ 375758 w 447726"/>
              <a:gd name="T7" fmla="*/ 1377950 h 1606550"/>
              <a:gd name="T8" fmla="*/ 369411 w 447726"/>
              <a:gd name="T9" fmla="*/ 1320800 h 1606550"/>
              <a:gd name="T10" fmla="*/ 388455 w 447726"/>
              <a:gd name="T11" fmla="*/ 1219200 h 1606550"/>
              <a:gd name="T12" fmla="*/ 318629 w 447726"/>
              <a:gd name="T13" fmla="*/ 1143000 h 1606550"/>
              <a:gd name="T14" fmla="*/ 242453 w 447726"/>
              <a:gd name="T15" fmla="*/ 1104900 h 1606550"/>
              <a:gd name="T16" fmla="*/ 159933 w 447726"/>
              <a:gd name="T17" fmla="*/ 1060450 h 1606550"/>
              <a:gd name="T18" fmla="*/ 198018 w 447726"/>
              <a:gd name="T19" fmla="*/ 939800 h 1606550"/>
              <a:gd name="T20" fmla="*/ 153585 w 447726"/>
              <a:gd name="T21" fmla="*/ 838200 h 1606550"/>
              <a:gd name="T22" fmla="*/ 109151 w 447726"/>
              <a:gd name="T23" fmla="*/ 774700 h 1606550"/>
              <a:gd name="T24" fmla="*/ 58366 w 447726"/>
              <a:gd name="T25" fmla="*/ 762000 h 1606550"/>
              <a:gd name="T26" fmla="*/ 45672 w 447726"/>
              <a:gd name="T27" fmla="*/ 641350 h 1606550"/>
              <a:gd name="T28" fmla="*/ 90107 w 447726"/>
              <a:gd name="T29" fmla="*/ 590550 h 1606550"/>
              <a:gd name="T30" fmla="*/ 45672 w 447726"/>
              <a:gd name="T31" fmla="*/ 482600 h 1606550"/>
              <a:gd name="T32" fmla="*/ 45672 w 447726"/>
              <a:gd name="T33" fmla="*/ 412750 h 1606550"/>
              <a:gd name="T34" fmla="*/ 58366 w 447726"/>
              <a:gd name="T35" fmla="*/ 349250 h 1606550"/>
              <a:gd name="T36" fmla="*/ 7584 w 447726"/>
              <a:gd name="T37" fmla="*/ 311150 h 1606550"/>
              <a:gd name="T38" fmla="*/ 7584 w 447726"/>
              <a:gd name="T39" fmla="*/ 247650 h 1606550"/>
              <a:gd name="T40" fmla="*/ 77410 w 447726"/>
              <a:gd name="T41" fmla="*/ 203200 h 1606550"/>
              <a:gd name="T42" fmla="*/ 134542 w 447726"/>
              <a:gd name="T43" fmla="*/ 146050 h 1606550"/>
              <a:gd name="T44" fmla="*/ 172627 w 447726"/>
              <a:gd name="T45" fmla="*/ 0 h 1606550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447726"/>
              <a:gd name="T70" fmla="*/ 0 h 1606550"/>
              <a:gd name="T71" fmla="*/ 447726 w 447726"/>
              <a:gd name="T72" fmla="*/ 1606550 h 1606550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447726" h="1606550">
                <a:moveTo>
                  <a:pt x="369537" y="1606550"/>
                </a:moveTo>
                <a:cubicBezTo>
                  <a:pt x="398641" y="1582208"/>
                  <a:pt x="427745" y="1557867"/>
                  <a:pt x="439387" y="1524000"/>
                </a:cubicBezTo>
                <a:cubicBezTo>
                  <a:pt x="451029" y="1490133"/>
                  <a:pt x="449970" y="1427692"/>
                  <a:pt x="439387" y="1403350"/>
                </a:cubicBezTo>
                <a:cubicBezTo>
                  <a:pt x="428804" y="1379008"/>
                  <a:pt x="387529" y="1391708"/>
                  <a:pt x="375887" y="1377950"/>
                </a:cubicBezTo>
                <a:cubicBezTo>
                  <a:pt x="364245" y="1364192"/>
                  <a:pt x="367420" y="1347258"/>
                  <a:pt x="369537" y="1320800"/>
                </a:cubicBezTo>
                <a:cubicBezTo>
                  <a:pt x="371654" y="1294342"/>
                  <a:pt x="397054" y="1248833"/>
                  <a:pt x="388587" y="1219200"/>
                </a:cubicBezTo>
                <a:cubicBezTo>
                  <a:pt x="380120" y="1189567"/>
                  <a:pt x="343079" y="1162050"/>
                  <a:pt x="318737" y="1143000"/>
                </a:cubicBezTo>
                <a:cubicBezTo>
                  <a:pt x="294395" y="1123950"/>
                  <a:pt x="268995" y="1118658"/>
                  <a:pt x="242537" y="1104900"/>
                </a:cubicBezTo>
                <a:cubicBezTo>
                  <a:pt x="216079" y="1091142"/>
                  <a:pt x="167395" y="1087967"/>
                  <a:pt x="159987" y="1060450"/>
                </a:cubicBezTo>
                <a:cubicBezTo>
                  <a:pt x="152579" y="1032933"/>
                  <a:pt x="199145" y="976842"/>
                  <a:pt x="198087" y="939800"/>
                </a:cubicBezTo>
                <a:cubicBezTo>
                  <a:pt x="197029" y="902758"/>
                  <a:pt x="168454" y="865717"/>
                  <a:pt x="153637" y="838200"/>
                </a:cubicBezTo>
                <a:cubicBezTo>
                  <a:pt x="138820" y="810683"/>
                  <a:pt x="125062" y="787400"/>
                  <a:pt x="109187" y="774700"/>
                </a:cubicBezTo>
                <a:cubicBezTo>
                  <a:pt x="93312" y="762000"/>
                  <a:pt x="68970" y="784225"/>
                  <a:pt x="58387" y="762000"/>
                </a:cubicBezTo>
                <a:cubicBezTo>
                  <a:pt x="47804" y="739775"/>
                  <a:pt x="40395" y="669925"/>
                  <a:pt x="45687" y="641350"/>
                </a:cubicBezTo>
                <a:cubicBezTo>
                  <a:pt x="50979" y="612775"/>
                  <a:pt x="90137" y="617008"/>
                  <a:pt x="90137" y="590550"/>
                </a:cubicBezTo>
                <a:cubicBezTo>
                  <a:pt x="90137" y="564092"/>
                  <a:pt x="53095" y="512233"/>
                  <a:pt x="45687" y="482600"/>
                </a:cubicBezTo>
                <a:cubicBezTo>
                  <a:pt x="38279" y="452967"/>
                  <a:pt x="43570" y="434975"/>
                  <a:pt x="45687" y="412750"/>
                </a:cubicBezTo>
                <a:cubicBezTo>
                  <a:pt x="47804" y="390525"/>
                  <a:pt x="64737" y="366183"/>
                  <a:pt x="58387" y="349250"/>
                </a:cubicBezTo>
                <a:cubicBezTo>
                  <a:pt x="52037" y="332317"/>
                  <a:pt x="16054" y="328083"/>
                  <a:pt x="7587" y="311150"/>
                </a:cubicBezTo>
                <a:cubicBezTo>
                  <a:pt x="-880" y="294217"/>
                  <a:pt x="-4055" y="265642"/>
                  <a:pt x="7587" y="247650"/>
                </a:cubicBezTo>
                <a:cubicBezTo>
                  <a:pt x="19229" y="229658"/>
                  <a:pt x="56270" y="220133"/>
                  <a:pt x="77437" y="203200"/>
                </a:cubicBezTo>
                <a:cubicBezTo>
                  <a:pt x="98604" y="186267"/>
                  <a:pt x="118712" y="179917"/>
                  <a:pt x="134587" y="146050"/>
                </a:cubicBezTo>
                <a:cubicBezTo>
                  <a:pt x="150462" y="112183"/>
                  <a:pt x="161574" y="56091"/>
                  <a:pt x="172687" y="0"/>
                </a:cubicBezTo>
              </a:path>
            </a:pathLst>
          </a:custGeom>
          <a:noFill/>
          <a:ln w="28575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13" name="Text Box 450"/>
          <p:cNvSpPr txBox="1">
            <a:spLocks noChangeAspect="1" noChangeArrowheads="1"/>
          </p:cNvSpPr>
          <p:nvPr/>
        </p:nvSpPr>
        <p:spPr bwMode="auto">
          <a:xfrm>
            <a:off x="4704871" y="3387520"/>
            <a:ext cx="787400" cy="338829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lIns="122191" tIns="61096" rIns="122191" bIns="61096">
            <a:spAutoFit/>
          </a:bodyPr>
          <a:lstStyle/>
          <a:p>
            <a:pPr defTabSz="1222375"/>
            <a:r>
              <a:rPr lang="ru-RU" sz="700" dirty="0">
                <a:solidFill>
                  <a:srgbClr val="000000"/>
                </a:solidFill>
                <a:latin typeface="Century Gothic" pitchFamily="34" charset="0"/>
              </a:rPr>
              <a:t>Зимняя автодорога</a:t>
            </a:r>
          </a:p>
        </p:txBody>
      </p:sp>
      <p:sp>
        <p:nvSpPr>
          <p:cNvPr id="14" name="Text Box 450"/>
          <p:cNvSpPr txBox="1">
            <a:spLocks noChangeAspect="1" noChangeArrowheads="1"/>
          </p:cNvSpPr>
          <p:nvPr/>
        </p:nvSpPr>
        <p:spPr bwMode="auto">
          <a:xfrm>
            <a:off x="3536648" y="2856390"/>
            <a:ext cx="1057244" cy="27727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1000" dirty="0">
                <a:solidFill>
                  <a:srgbClr val="002060"/>
                </a:solidFill>
                <a:latin typeface="Century Gothic" pitchFamily="34" charset="0"/>
              </a:rPr>
              <a:t>Р. Енисей</a:t>
            </a:r>
          </a:p>
        </p:txBody>
      </p:sp>
      <p:sp>
        <p:nvSpPr>
          <p:cNvPr id="15" name="Text Box 450"/>
          <p:cNvSpPr txBox="1">
            <a:spLocks noChangeAspect="1" noChangeArrowheads="1"/>
          </p:cNvSpPr>
          <p:nvPr/>
        </p:nvSpPr>
        <p:spPr bwMode="auto">
          <a:xfrm>
            <a:off x="4304390" y="4080509"/>
            <a:ext cx="1031836" cy="27727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1000" dirty="0">
                <a:solidFill>
                  <a:srgbClr val="002060"/>
                </a:solidFill>
                <a:latin typeface="Century Gothic" pitchFamily="34" charset="0"/>
              </a:rPr>
              <a:t>Р. Ангара</a:t>
            </a:r>
          </a:p>
        </p:txBody>
      </p:sp>
      <p:sp>
        <p:nvSpPr>
          <p:cNvPr id="16" name="Text Box 450"/>
          <p:cNvSpPr txBox="1">
            <a:spLocks noChangeAspect="1" noChangeArrowheads="1"/>
          </p:cNvSpPr>
          <p:nvPr/>
        </p:nvSpPr>
        <p:spPr bwMode="auto">
          <a:xfrm>
            <a:off x="5245762" y="4785159"/>
            <a:ext cx="946146" cy="369607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800" dirty="0" err="1">
                <a:solidFill>
                  <a:srgbClr val="000000"/>
                </a:solidFill>
              </a:rPr>
              <a:t>Ст.Карабула</a:t>
            </a:r>
            <a:r>
              <a:rPr lang="ru-RU" sz="800" dirty="0">
                <a:solidFill>
                  <a:srgbClr val="000000"/>
                </a:solidFill>
              </a:rPr>
              <a:t> (</a:t>
            </a:r>
            <a:r>
              <a:rPr lang="ru-RU" sz="800" dirty="0" err="1">
                <a:solidFill>
                  <a:srgbClr val="000000"/>
                </a:solidFill>
              </a:rPr>
              <a:t>п.Таежный</a:t>
            </a:r>
            <a:r>
              <a:rPr lang="ru-RU" sz="800" dirty="0">
                <a:solidFill>
                  <a:srgbClr val="000000"/>
                </a:solidFill>
              </a:rPr>
              <a:t>)</a:t>
            </a:r>
          </a:p>
        </p:txBody>
      </p:sp>
      <p:grpSp>
        <p:nvGrpSpPr>
          <p:cNvPr id="3" name="Группа 36"/>
          <p:cNvGrpSpPr>
            <a:grpSpLocks/>
          </p:cNvGrpSpPr>
          <p:nvPr/>
        </p:nvGrpSpPr>
        <p:grpSpPr bwMode="auto">
          <a:xfrm>
            <a:off x="5785557" y="4683830"/>
            <a:ext cx="107950" cy="107950"/>
            <a:chOff x="4633400" y="3195882"/>
            <a:chExt cx="108000" cy="108000"/>
          </a:xfrm>
        </p:grpSpPr>
        <p:sp>
          <p:nvSpPr>
            <p:cNvPr id="19" name="Овал 37"/>
            <p:cNvSpPr>
              <a:spLocks noChangeArrowheads="1"/>
            </p:cNvSpPr>
            <p:nvPr/>
          </p:nvSpPr>
          <p:spPr bwMode="auto">
            <a:xfrm>
              <a:off x="4633400" y="3195882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0" name="Овал 38"/>
            <p:cNvSpPr>
              <a:spLocks noChangeArrowheads="1"/>
            </p:cNvSpPr>
            <p:nvPr/>
          </p:nvSpPr>
          <p:spPr bwMode="auto">
            <a:xfrm>
              <a:off x="4660400" y="3222882"/>
              <a:ext cx="54000" cy="54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1" name="Овал 20"/>
          <p:cNvSpPr>
            <a:spLocks noChangeAspect="1"/>
          </p:cNvSpPr>
          <p:nvPr/>
        </p:nvSpPr>
        <p:spPr bwMode="auto">
          <a:xfrm>
            <a:off x="4182881" y="4482707"/>
            <a:ext cx="66415" cy="66415"/>
          </a:xfrm>
          <a:prstGeom prst="ellipse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>
              <a:defRPr/>
            </a:pPr>
            <a:endParaRPr lang="ru-RU" kern="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 bwMode="auto">
          <a:xfrm flipH="1">
            <a:off x="5492271" y="2716689"/>
            <a:ext cx="69538" cy="71271"/>
          </a:xfrm>
          <a:prstGeom prst="roundRect">
            <a:avLst/>
          </a:prstGeom>
          <a:gradFill rotWithShape="1">
            <a:gsLst>
              <a:gs pos="0">
                <a:srgbClr val="846648">
                  <a:shade val="51000"/>
                  <a:satMod val="130000"/>
                </a:srgbClr>
              </a:gs>
              <a:gs pos="80000">
                <a:srgbClr val="846648">
                  <a:shade val="93000"/>
                  <a:satMod val="130000"/>
                </a:srgbClr>
              </a:gs>
              <a:gs pos="100000">
                <a:srgbClr val="846648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>
              <a:defRPr/>
            </a:pPr>
            <a:endParaRPr lang="ru-RU" kern="0" dirty="0">
              <a:solidFill>
                <a:sysClr val="windowText" lastClr="000000"/>
              </a:solidFill>
              <a:latin typeface="Arial"/>
            </a:endParaRPr>
          </a:p>
        </p:txBody>
      </p:sp>
      <p:grpSp>
        <p:nvGrpSpPr>
          <p:cNvPr id="18" name="Группа 36"/>
          <p:cNvGrpSpPr>
            <a:grpSpLocks/>
          </p:cNvGrpSpPr>
          <p:nvPr/>
        </p:nvGrpSpPr>
        <p:grpSpPr bwMode="auto">
          <a:xfrm>
            <a:off x="6041155" y="4440293"/>
            <a:ext cx="107950" cy="107950"/>
            <a:chOff x="4633400" y="3195882"/>
            <a:chExt cx="108000" cy="108000"/>
          </a:xfrm>
        </p:grpSpPr>
        <p:sp>
          <p:nvSpPr>
            <p:cNvPr id="27" name="Овал 37"/>
            <p:cNvSpPr>
              <a:spLocks noChangeArrowheads="1"/>
            </p:cNvSpPr>
            <p:nvPr/>
          </p:nvSpPr>
          <p:spPr bwMode="auto">
            <a:xfrm>
              <a:off x="4633400" y="3195882"/>
              <a:ext cx="108000" cy="108000"/>
            </a:xfrm>
            <a:prstGeom prst="ellipse">
              <a:avLst/>
            </a:prstGeom>
            <a:solidFill>
              <a:sysClr val="window" lastClr="FFFFFF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28" name="Овал 38"/>
            <p:cNvSpPr>
              <a:spLocks noChangeArrowheads="1"/>
            </p:cNvSpPr>
            <p:nvPr/>
          </p:nvSpPr>
          <p:spPr bwMode="auto">
            <a:xfrm>
              <a:off x="4660400" y="3222882"/>
              <a:ext cx="54000" cy="54000"/>
            </a:xfrm>
            <a:prstGeom prst="ellipse">
              <a:avLst/>
            </a:prstGeom>
            <a:solidFill>
              <a:srgbClr val="FF0000"/>
            </a:solidFill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5298453" y="1691249"/>
            <a:ext cx="796577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22375">
              <a:defRPr/>
            </a:pPr>
            <a:r>
              <a:rPr lang="ru-RU" sz="1000" b="1" kern="0">
                <a:solidFill>
                  <a:srgbClr val="002060"/>
                </a:solidFill>
                <a:latin typeface="Corbel" pitchFamily="34" charset="0"/>
              </a:rPr>
              <a:t>ЦПС</a:t>
            </a:r>
            <a:endParaRPr lang="ru-RU" sz="1000" b="1" u="sng" kern="0" dirty="0">
              <a:solidFill>
                <a:srgbClr val="002060"/>
              </a:solidFill>
              <a:latin typeface="Corbe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059900" y="4088973"/>
            <a:ext cx="125487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22375"/>
            <a:r>
              <a:rPr lang="ru-RU" sz="800" b="1" cap="all" smtClean="0">
                <a:solidFill>
                  <a:srgbClr val="002060"/>
                </a:solidFill>
              </a:rPr>
              <a:t>БОГУЧАНЫ</a:t>
            </a:r>
            <a:endParaRPr lang="ru-RU" sz="800" b="1" cap="all">
              <a:solidFill>
                <a:srgbClr val="002060"/>
              </a:solidFill>
            </a:endParaRPr>
          </a:p>
        </p:txBody>
      </p:sp>
      <p:cxnSp>
        <p:nvCxnSpPr>
          <p:cNvPr id="31" name="Прямая соединительная линия 13"/>
          <p:cNvCxnSpPr>
            <a:cxnSpLocks noChangeShapeType="1"/>
          </p:cNvCxnSpPr>
          <p:nvPr/>
        </p:nvCxnSpPr>
        <p:spPr bwMode="auto">
          <a:xfrm>
            <a:off x="318609" y="4247777"/>
            <a:ext cx="224065" cy="1588"/>
          </a:xfrm>
          <a:prstGeom prst="line">
            <a:avLst/>
          </a:prstGeom>
          <a:noFill/>
          <a:ln w="28575" algn="ctr">
            <a:solidFill>
              <a:srgbClr val="C00000"/>
            </a:solidFill>
            <a:round/>
            <a:headEnd/>
            <a:tailEnd/>
          </a:ln>
        </p:spPr>
      </p:cxnSp>
      <p:cxnSp>
        <p:nvCxnSpPr>
          <p:cNvPr id="32" name="Прямая соединительная линия 73"/>
          <p:cNvCxnSpPr>
            <a:cxnSpLocks noChangeShapeType="1"/>
          </p:cNvCxnSpPr>
          <p:nvPr/>
        </p:nvCxnSpPr>
        <p:spPr bwMode="auto">
          <a:xfrm>
            <a:off x="243137" y="5077468"/>
            <a:ext cx="224065" cy="1588"/>
          </a:xfrm>
          <a:prstGeom prst="line">
            <a:avLst/>
          </a:prstGeom>
          <a:noFill/>
          <a:ln w="19050" algn="ctr">
            <a:solidFill>
              <a:srgbClr val="0070C0"/>
            </a:solidFill>
            <a:round/>
            <a:headEnd/>
            <a:tailEnd/>
          </a:ln>
        </p:spPr>
      </p:cxnSp>
      <p:sp>
        <p:nvSpPr>
          <p:cNvPr id="33" name="Text Box 450"/>
          <p:cNvSpPr txBox="1">
            <a:spLocks noChangeAspect="1" noChangeArrowheads="1"/>
          </p:cNvSpPr>
          <p:nvPr/>
        </p:nvSpPr>
        <p:spPr bwMode="auto">
          <a:xfrm>
            <a:off x="606641" y="4103761"/>
            <a:ext cx="1187932" cy="431162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1000" dirty="0">
                <a:solidFill>
                  <a:srgbClr val="000000"/>
                </a:solidFill>
                <a:latin typeface="Century Gothic" pitchFamily="34" charset="0"/>
              </a:rPr>
              <a:t>Зимняя автодорога</a:t>
            </a:r>
          </a:p>
        </p:txBody>
      </p:sp>
      <p:sp>
        <p:nvSpPr>
          <p:cNvPr id="34" name="Text Box 450"/>
          <p:cNvSpPr txBox="1">
            <a:spLocks noChangeAspect="1" noChangeArrowheads="1"/>
          </p:cNvSpPr>
          <p:nvPr/>
        </p:nvSpPr>
        <p:spPr bwMode="auto">
          <a:xfrm>
            <a:off x="606641" y="4456193"/>
            <a:ext cx="1837144" cy="5850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1000" smtClean="0">
                <a:solidFill>
                  <a:srgbClr val="000000"/>
                </a:solidFill>
                <a:latin typeface="Century Gothic" pitchFamily="34" charset="0"/>
              </a:rPr>
              <a:t>Вольтрассовый проезд трубопровода </a:t>
            </a:r>
            <a:r>
              <a:rPr lang="ru-RU" sz="1000" dirty="0">
                <a:solidFill>
                  <a:srgbClr val="000000"/>
                </a:solidFill>
                <a:latin typeface="Century Gothic" pitchFamily="34" charset="0"/>
              </a:rPr>
              <a:t>«</a:t>
            </a:r>
            <a:r>
              <a:rPr lang="ru-RU" sz="1000" dirty="0" err="1">
                <a:solidFill>
                  <a:srgbClr val="000000"/>
                </a:solidFill>
                <a:latin typeface="Century Gothic" pitchFamily="34" charset="0"/>
              </a:rPr>
              <a:t>Куюмба</a:t>
            </a:r>
            <a:r>
              <a:rPr lang="ru-RU" sz="1000" dirty="0">
                <a:solidFill>
                  <a:srgbClr val="000000"/>
                </a:solidFill>
                <a:latin typeface="Century Gothic" pitchFamily="34" charset="0"/>
              </a:rPr>
              <a:t>-Тайшет»</a:t>
            </a:r>
          </a:p>
        </p:txBody>
      </p:sp>
      <p:sp>
        <p:nvSpPr>
          <p:cNvPr id="35" name="Text Box 450"/>
          <p:cNvSpPr txBox="1">
            <a:spLocks noChangeAspect="1" noChangeArrowheads="1"/>
          </p:cNvSpPr>
          <p:nvPr/>
        </p:nvSpPr>
        <p:spPr bwMode="auto">
          <a:xfrm>
            <a:off x="652367" y="4939625"/>
            <a:ext cx="813714" cy="27727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1000" dirty="0">
                <a:solidFill>
                  <a:srgbClr val="000000"/>
                </a:solidFill>
                <a:latin typeface="Century Gothic" pitchFamily="34" charset="0"/>
              </a:rPr>
              <a:t>Реки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43137" y="3877264"/>
            <a:ext cx="157162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22375"/>
            <a:r>
              <a:rPr lang="ru-RU" sz="800" b="1" dirty="0">
                <a:solidFill>
                  <a:srgbClr val="002060"/>
                </a:solidFill>
                <a:latin typeface="Century Gothic" pitchFamily="34" charset="0"/>
              </a:rPr>
              <a:t>УСЛОВНЫЕ ОБОЗНАЧЕНИЯ:</a:t>
            </a:r>
          </a:p>
        </p:txBody>
      </p:sp>
      <p:sp>
        <p:nvSpPr>
          <p:cNvPr id="37" name="Полилиния 36"/>
          <p:cNvSpPr/>
          <p:nvPr/>
        </p:nvSpPr>
        <p:spPr bwMode="auto">
          <a:xfrm>
            <a:off x="5149025" y="1597540"/>
            <a:ext cx="393646" cy="107175"/>
          </a:xfrm>
          <a:custGeom>
            <a:avLst/>
            <a:gdLst>
              <a:gd name="connsiteX0" fmla="*/ 517585 w 517585"/>
              <a:gd name="connsiteY0" fmla="*/ 31781 h 101419"/>
              <a:gd name="connsiteX1" fmla="*/ 379562 w 517585"/>
              <a:gd name="connsiteY1" fmla="*/ 31781 h 101419"/>
              <a:gd name="connsiteX2" fmla="*/ 327804 w 517585"/>
              <a:gd name="connsiteY2" fmla="*/ 23155 h 101419"/>
              <a:gd name="connsiteX3" fmla="*/ 232913 w 517585"/>
              <a:gd name="connsiteY3" fmla="*/ 14529 h 101419"/>
              <a:gd name="connsiteX4" fmla="*/ 224287 w 517585"/>
              <a:gd name="connsiteY4" fmla="*/ 40408 h 101419"/>
              <a:gd name="connsiteX5" fmla="*/ 198408 w 517585"/>
              <a:gd name="connsiteY5" fmla="*/ 49034 h 101419"/>
              <a:gd name="connsiteX6" fmla="*/ 172529 w 517585"/>
              <a:gd name="connsiteY6" fmla="*/ 66287 h 101419"/>
              <a:gd name="connsiteX7" fmla="*/ 120770 w 517585"/>
              <a:gd name="connsiteY7" fmla="*/ 83540 h 101419"/>
              <a:gd name="connsiteX8" fmla="*/ 94891 w 517585"/>
              <a:gd name="connsiteY8" fmla="*/ 100793 h 101419"/>
              <a:gd name="connsiteX9" fmla="*/ 34506 w 517585"/>
              <a:gd name="connsiteY9" fmla="*/ 74914 h 101419"/>
              <a:gd name="connsiteX10" fmla="*/ 0 w 517585"/>
              <a:gd name="connsiteY10" fmla="*/ 66287 h 101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17585" h="101419">
                <a:moveTo>
                  <a:pt x="517585" y="31781"/>
                </a:moveTo>
                <a:cubicBezTo>
                  <a:pt x="420334" y="12332"/>
                  <a:pt x="538824" y="31781"/>
                  <a:pt x="379562" y="31781"/>
                </a:cubicBezTo>
                <a:cubicBezTo>
                  <a:pt x="362071" y="31781"/>
                  <a:pt x="345057" y="26030"/>
                  <a:pt x="327804" y="23155"/>
                </a:cubicBezTo>
                <a:cubicBezTo>
                  <a:pt x="292831" y="-161"/>
                  <a:pt x="289415" y="-10583"/>
                  <a:pt x="232913" y="14529"/>
                </a:cubicBezTo>
                <a:cubicBezTo>
                  <a:pt x="224604" y="18222"/>
                  <a:pt x="230717" y="33978"/>
                  <a:pt x="224287" y="40408"/>
                </a:cubicBezTo>
                <a:cubicBezTo>
                  <a:pt x="217857" y="46838"/>
                  <a:pt x="207034" y="46159"/>
                  <a:pt x="198408" y="49034"/>
                </a:cubicBezTo>
                <a:cubicBezTo>
                  <a:pt x="189782" y="54785"/>
                  <a:pt x="182003" y="62076"/>
                  <a:pt x="172529" y="66287"/>
                </a:cubicBezTo>
                <a:cubicBezTo>
                  <a:pt x="155910" y="73673"/>
                  <a:pt x="120770" y="83540"/>
                  <a:pt x="120770" y="83540"/>
                </a:cubicBezTo>
                <a:cubicBezTo>
                  <a:pt x="112144" y="89291"/>
                  <a:pt x="105154" y="99327"/>
                  <a:pt x="94891" y="100793"/>
                </a:cubicBezTo>
                <a:cubicBezTo>
                  <a:pt x="63935" y="105215"/>
                  <a:pt x="58350" y="85133"/>
                  <a:pt x="34506" y="74914"/>
                </a:cubicBezTo>
                <a:cubicBezTo>
                  <a:pt x="23609" y="70244"/>
                  <a:pt x="0" y="66287"/>
                  <a:pt x="0" y="66287"/>
                </a:cubicBezTo>
              </a:path>
            </a:pathLst>
          </a:cu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8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8" name="Полилиния 37"/>
          <p:cNvSpPr/>
          <p:nvPr/>
        </p:nvSpPr>
        <p:spPr bwMode="auto">
          <a:xfrm>
            <a:off x="5298453" y="1609649"/>
            <a:ext cx="767751" cy="1112808"/>
          </a:xfrm>
          <a:custGeom>
            <a:avLst/>
            <a:gdLst>
              <a:gd name="connsiteX0" fmla="*/ 258793 w 767751"/>
              <a:gd name="connsiteY0" fmla="*/ 1112808 h 1112808"/>
              <a:gd name="connsiteX1" fmla="*/ 267419 w 767751"/>
              <a:gd name="connsiteY1" fmla="*/ 1069676 h 1112808"/>
              <a:gd name="connsiteX2" fmla="*/ 258793 w 767751"/>
              <a:gd name="connsiteY2" fmla="*/ 1043796 h 1112808"/>
              <a:gd name="connsiteX3" fmla="*/ 207034 w 767751"/>
              <a:gd name="connsiteY3" fmla="*/ 1000664 h 1112808"/>
              <a:gd name="connsiteX4" fmla="*/ 172528 w 767751"/>
              <a:gd name="connsiteY4" fmla="*/ 948906 h 1112808"/>
              <a:gd name="connsiteX5" fmla="*/ 155276 w 767751"/>
              <a:gd name="connsiteY5" fmla="*/ 923027 h 1112808"/>
              <a:gd name="connsiteX6" fmla="*/ 129396 w 767751"/>
              <a:gd name="connsiteY6" fmla="*/ 871268 h 1112808"/>
              <a:gd name="connsiteX7" fmla="*/ 112143 w 767751"/>
              <a:gd name="connsiteY7" fmla="*/ 802257 h 1112808"/>
              <a:gd name="connsiteX8" fmla="*/ 69011 w 767751"/>
              <a:gd name="connsiteY8" fmla="*/ 672861 h 1112808"/>
              <a:gd name="connsiteX9" fmla="*/ 17253 w 767751"/>
              <a:gd name="connsiteY9" fmla="*/ 621102 h 1112808"/>
              <a:gd name="connsiteX10" fmla="*/ 0 w 767751"/>
              <a:gd name="connsiteY10" fmla="*/ 569344 h 1112808"/>
              <a:gd name="connsiteX11" fmla="*/ 8626 w 767751"/>
              <a:gd name="connsiteY11" fmla="*/ 483079 h 1112808"/>
              <a:gd name="connsiteX12" fmla="*/ 17253 w 767751"/>
              <a:gd name="connsiteY12" fmla="*/ 457200 h 1112808"/>
              <a:gd name="connsiteX13" fmla="*/ 69011 w 767751"/>
              <a:gd name="connsiteY13" fmla="*/ 405442 h 1112808"/>
              <a:gd name="connsiteX14" fmla="*/ 103517 w 767751"/>
              <a:gd name="connsiteY14" fmla="*/ 353683 h 1112808"/>
              <a:gd name="connsiteX15" fmla="*/ 120770 w 767751"/>
              <a:gd name="connsiteY15" fmla="*/ 301925 h 1112808"/>
              <a:gd name="connsiteX16" fmla="*/ 129396 w 767751"/>
              <a:gd name="connsiteY16" fmla="*/ 258793 h 1112808"/>
              <a:gd name="connsiteX17" fmla="*/ 138023 w 767751"/>
              <a:gd name="connsiteY17" fmla="*/ 232913 h 1112808"/>
              <a:gd name="connsiteX18" fmla="*/ 146649 w 767751"/>
              <a:gd name="connsiteY18" fmla="*/ 181155 h 1112808"/>
              <a:gd name="connsiteX19" fmla="*/ 163902 w 767751"/>
              <a:gd name="connsiteY19" fmla="*/ 129396 h 1112808"/>
              <a:gd name="connsiteX20" fmla="*/ 172528 w 767751"/>
              <a:gd name="connsiteY20" fmla="*/ 103517 h 1112808"/>
              <a:gd name="connsiteX21" fmla="*/ 181155 w 767751"/>
              <a:gd name="connsiteY21" fmla="*/ 77638 h 1112808"/>
              <a:gd name="connsiteX22" fmla="*/ 207034 w 767751"/>
              <a:gd name="connsiteY22" fmla="*/ 60385 h 1112808"/>
              <a:gd name="connsiteX23" fmla="*/ 276045 w 767751"/>
              <a:gd name="connsiteY23" fmla="*/ 17253 h 1112808"/>
              <a:gd name="connsiteX24" fmla="*/ 301925 w 767751"/>
              <a:gd name="connsiteY24" fmla="*/ 8627 h 1112808"/>
              <a:gd name="connsiteX25" fmla="*/ 327804 w 767751"/>
              <a:gd name="connsiteY25" fmla="*/ 0 h 1112808"/>
              <a:gd name="connsiteX26" fmla="*/ 465826 w 767751"/>
              <a:gd name="connsiteY26" fmla="*/ 8627 h 1112808"/>
              <a:gd name="connsiteX27" fmla="*/ 491706 w 767751"/>
              <a:gd name="connsiteY27" fmla="*/ 25879 h 1112808"/>
              <a:gd name="connsiteX28" fmla="*/ 543464 w 767751"/>
              <a:gd name="connsiteY28" fmla="*/ 43132 h 1112808"/>
              <a:gd name="connsiteX29" fmla="*/ 569343 w 767751"/>
              <a:gd name="connsiteY29" fmla="*/ 60385 h 1112808"/>
              <a:gd name="connsiteX30" fmla="*/ 603849 w 767751"/>
              <a:gd name="connsiteY30" fmla="*/ 94891 h 1112808"/>
              <a:gd name="connsiteX31" fmla="*/ 629728 w 767751"/>
              <a:gd name="connsiteY31" fmla="*/ 120770 h 1112808"/>
              <a:gd name="connsiteX32" fmla="*/ 681487 w 767751"/>
              <a:gd name="connsiteY32" fmla="*/ 138023 h 1112808"/>
              <a:gd name="connsiteX33" fmla="*/ 707366 w 767751"/>
              <a:gd name="connsiteY33" fmla="*/ 155276 h 1112808"/>
              <a:gd name="connsiteX34" fmla="*/ 724619 w 767751"/>
              <a:gd name="connsiteY34" fmla="*/ 181155 h 1112808"/>
              <a:gd name="connsiteX35" fmla="*/ 733245 w 767751"/>
              <a:gd name="connsiteY35" fmla="*/ 207034 h 1112808"/>
              <a:gd name="connsiteX36" fmla="*/ 767751 w 767751"/>
              <a:gd name="connsiteY36" fmla="*/ 224287 h 1112808"/>
              <a:gd name="connsiteX37" fmla="*/ 759125 w 767751"/>
              <a:gd name="connsiteY37" fmla="*/ 276045 h 111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767751" h="1112808">
                <a:moveTo>
                  <a:pt x="258793" y="1112808"/>
                </a:moveTo>
                <a:cubicBezTo>
                  <a:pt x="261668" y="1098431"/>
                  <a:pt x="267419" y="1084338"/>
                  <a:pt x="267419" y="1069676"/>
                </a:cubicBezTo>
                <a:cubicBezTo>
                  <a:pt x="267419" y="1060583"/>
                  <a:pt x="263837" y="1051362"/>
                  <a:pt x="258793" y="1043796"/>
                </a:cubicBezTo>
                <a:cubicBezTo>
                  <a:pt x="245510" y="1023872"/>
                  <a:pt x="226128" y="1013394"/>
                  <a:pt x="207034" y="1000664"/>
                </a:cubicBezTo>
                <a:lnTo>
                  <a:pt x="172528" y="948906"/>
                </a:lnTo>
                <a:cubicBezTo>
                  <a:pt x="166777" y="940280"/>
                  <a:pt x="158555" y="932862"/>
                  <a:pt x="155276" y="923027"/>
                </a:cubicBezTo>
                <a:cubicBezTo>
                  <a:pt x="143370" y="887311"/>
                  <a:pt x="151693" y="904713"/>
                  <a:pt x="129396" y="871268"/>
                </a:cubicBezTo>
                <a:cubicBezTo>
                  <a:pt x="119362" y="841166"/>
                  <a:pt x="117347" y="838686"/>
                  <a:pt x="112143" y="802257"/>
                </a:cubicBezTo>
                <a:cubicBezTo>
                  <a:pt x="105109" y="753020"/>
                  <a:pt x="114870" y="707257"/>
                  <a:pt x="69011" y="672861"/>
                </a:cubicBezTo>
                <a:cubicBezTo>
                  <a:pt x="43705" y="653881"/>
                  <a:pt x="29867" y="649482"/>
                  <a:pt x="17253" y="621102"/>
                </a:cubicBezTo>
                <a:cubicBezTo>
                  <a:pt x="9867" y="604484"/>
                  <a:pt x="0" y="569344"/>
                  <a:pt x="0" y="569344"/>
                </a:cubicBezTo>
                <a:cubicBezTo>
                  <a:pt x="2875" y="540589"/>
                  <a:pt x="4232" y="511641"/>
                  <a:pt x="8626" y="483079"/>
                </a:cubicBezTo>
                <a:cubicBezTo>
                  <a:pt x="10009" y="474092"/>
                  <a:pt x="11670" y="464378"/>
                  <a:pt x="17253" y="457200"/>
                </a:cubicBezTo>
                <a:cubicBezTo>
                  <a:pt x="32233" y="437941"/>
                  <a:pt x="51758" y="422695"/>
                  <a:pt x="69011" y="405442"/>
                </a:cubicBezTo>
                <a:cubicBezTo>
                  <a:pt x="83673" y="390780"/>
                  <a:pt x="103517" y="353683"/>
                  <a:pt x="103517" y="353683"/>
                </a:cubicBezTo>
                <a:lnTo>
                  <a:pt x="120770" y="301925"/>
                </a:lnTo>
                <a:cubicBezTo>
                  <a:pt x="125407" y="288015"/>
                  <a:pt x="125840" y="273017"/>
                  <a:pt x="129396" y="258793"/>
                </a:cubicBezTo>
                <a:cubicBezTo>
                  <a:pt x="131601" y="249971"/>
                  <a:pt x="135147" y="241540"/>
                  <a:pt x="138023" y="232913"/>
                </a:cubicBezTo>
                <a:cubicBezTo>
                  <a:pt x="140898" y="215660"/>
                  <a:pt x="142407" y="198123"/>
                  <a:pt x="146649" y="181155"/>
                </a:cubicBezTo>
                <a:cubicBezTo>
                  <a:pt x="151060" y="163512"/>
                  <a:pt x="158151" y="146649"/>
                  <a:pt x="163902" y="129396"/>
                </a:cubicBezTo>
                <a:lnTo>
                  <a:pt x="172528" y="103517"/>
                </a:lnTo>
                <a:cubicBezTo>
                  <a:pt x="175404" y="94891"/>
                  <a:pt x="173589" y="82682"/>
                  <a:pt x="181155" y="77638"/>
                </a:cubicBezTo>
                <a:lnTo>
                  <a:pt x="207034" y="60385"/>
                </a:lnTo>
                <a:cubicBezTo>
                  <a:pt x="234375" y="19375"/>
                  <a:pt x="214452" y="37784"/>
                  <a:pt x="276045" y="17253"/>
                </a:cubicBezTo>
                <a:lnTo>
                  <a:pt x="301925" y="8627"/>
                </a:lnTo>
                <a:lnTo>
                  <a:pt x="327804" y="0"/>
                </a:lnTo>
                <a:cubicBezTo>
                  <a:pt x="373811" y="2876"/>
                  <a:pt x="420293" y="1438"/>
                  <a:pt x="465826" y="8627"/>
                </a:cubicBezTo>
                <a:cubicBezTo>
                  <a:pt x="476067" y="10244"/>
                  <a:pt x="482232" y="21668"/>
                  <a:pt x="491706" y="25879"/>
                </a:cubicBezTo>
                <a:cubicBezTo>
                  <a:pt x="508325" y="33265"/>
                  <a:pt x="543464" y="43132"/>
                  <a:pt x="543464" y="43132"/>
                </a:cubicBezTo>
                <a:cubicBezTo>
                  <a:pt x="552090" y="48883"/>
                  <a:pt x="562866" y="52289"/>
                  <a:pt x="569343" y="60385"/>
                </a:cubicBezTo>
                <a:cubicBezTo>
                  <a:pt x="602804" y="102210"/>
                  <a:pt x="547386" y="76068"/>
                  <a:pt x="603849" y="94891"/>
                </a:cubicBezTo>
                <a:cubicBezTo>
                  <a:pt x="612475" y="103517"/>
                  <a:pt x="619064" y="114845"/>
                  <a:pt x="629728" y="120770"/>
                </a:cubicBezTo>
                <a:cubicBezTo>
                  <a:pt x="645626" y="129602"/>
                  <a:pt x="666355" y="127935"/>
                  <a:pt x="681487" y="138023"/>
                </a:cubicBezTo>
                <a:lnTo>
                  <a:pt x="707366" y="155276"/>
                </a:lnTo>
                <a:cubicBezTo>
                  <a:pt x="713117" y="163902"/>
                  <a:pt x="719982" y="171882"/>
                  <a:pt x="724619" y="181155"/>
                </a:cubicBezTo>
                <a:cubicBezTo>
                  <a:pt x="728685" y="189288"/>
                  <a:pt x="726815" y="200604"/>
                  <a:pt x="733245" y="207034"/>
                </a:cubicBezTo>
                <a:cubicBezTo>
                  <a:pt x="742338" y="216127"/>
                  <a:pt x="756249" y="218536"/>
                  <a:pt x="767751" y="224287"/>
                </a:cubicBezTo>
                <a:lnTo>
                  <a:pt x="759125" y="276045"/>
                </a:lnTo>
              </a:path>
            </a:pathLst>
          </a:custGeom>
          <a:noFill/>
          <a:ln w="28575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8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492202" y="2563673"/>
            <a:ext cx="79657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22375">
              <a:defRPr/>
            </a:pPr>
            <a:r>
              <a:rPr lang="ru-RU" sz="800" kern="0" dirty="0">
                <a:solidFill>
                  <a:srgbClr val="002060"/>
                </a:solidFill>
                <a:latin typeface="Corbel" pitchFamily="34" charset="0"/>
              </a:rPr>
              <a:t>ЮР-</a:t>
            </a:r>
            <a:r>
              <a:rPr lang="ru-RU" sz="800" kern="0" dirty="0">
                <a:solidFill>
                  <a:srgbClr val="002060"/>
                </a:solidFill>
              </a:rPr>
              <a:t>5 </a:t>
            </a:r>
            <a:r>
              <a:rPr lang="ru-RU" sz="800" kern="0" dirty="0">
                <a:solidFill>
                  <a:srgbClr val="002060"/>
                </a:solidFill>
                <a:latin typeface="Corbel" pitchFamily="34" charset="0"/>
              </a:rPr>
              <a:t>(ЮТМ)</a:t>
            </a:r>
          </a:p>
        </p:txBody>
      </p:sp>
      <p:grpSp>
        <p:nvGrpSpPr>
          <p:cNvPr id="26" name="Группа 36"/>
          <p:cNvGrpSpPr>
            <a:grpSpLocks noChangeAspect="1"/>
          </p:cNvGrpSpPr>
          <p:nvPr/>
        </p:nvGrpSpPr>
        <p:grpSpPr bwMode="auto">
          <a:xfrm>
            <a:off x="5521030" y="1436483"/>
            <a:ext cx="72000" cy="72000"/>
            <a:chOff x="4633400" y="3195882"/>
            <a:chExt cx="108000" cy="108000"/>
          </a:xfrm>
          <a:solidFill>
            <a:schemeClr val="accent2"/>
          </a:solidFill>
        </p:grpSpPr>
        <p:sp>
          <p:nvSpPr>
            <p:cNvPr id="42" name="Овал 37"/>
            <p:cNvSpPr>
              <a:spLocks noChangeArrowheads="1"/>
            </p:cNvSpPr>
            <p:nvPr/>
          </p:nvSpPr>
          <p:spPr bwMode="auto">
            <a:xfrm>
              <a:off x="4633400" y="3195882"/>
              <a:ext cx="108000" cy="108000"/>
            </a:xfrm>
            <a:prstGeom prst="ellipse">
              <a:avLst/>
            </a:prstGeom>
            <a:grpFill/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3" name="Овал 38"/>
            <p:cNvSpPr>
              <a:spLocks noChangeArrowheads="1"/>
            </p:cNvSpPr>
            <p:nvPr/>
          </p:nvSpPr>
          <p:spPr bwMode="auto">
            <a:xfrm>
              <a:off x="4660400" y="3222882"/>
              <a:ext cx="54000" cy="54000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4" name="Прямоугольник 43"/>
          <p:cNvSpPr/>
          <p:nvPr/>
        </p:nvSpPr>
        <p:spPr>
          <a:xfrm>
            <a:off x="5097454" y="1147478"/>
            <a:ext cx="928710" cy="214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222375"/>
            <a:r>
              <a:rPr lang="ru-RU" sz="800" dirty="0" err="1">
                <a:solidFill>
                  <a:srgbClr val="000000"/>
                </a:solidFill>
              </a:rPr>
              <a:t>Куюмба</a:t>
            </a:r>
            <a:endParaRPr lang="ru-RU" sz="800" dirty="0">
              <a:solidFill>
                <a:srgbClr val="000000"/>
              </a:solidFill>
            </a:endParaRPr>
          </a:p>
        </p:txBody>
      </p:sp>
      <p:grpSp>
        <p:nvGrpSpPr>
          <p:cNvPr id="41" name="Группа 36"/>
          <p:cNvGrpSpPr>
            <a:grpSpLocks noChangeAspect="1"/>
          </p:cNvGrpSpPr>
          <p:nvPr/>
        </p:nvGrpSpPr>
        <p:grpSpPr bwMode="auto">
          <a:xfrm>
            <a:off x="5113025" y="1580011"/>
            <a:ext cx="72000" cy="72000"/>
            <a:chOff x="4633400" y="3195882"/>
            <a:chExt cx="108000" cy="108000"/>
          </a:xfrm>
          <a:solidFill>
            <a:srgbClr val="FF0000"/>
          </a:solidFill>
        </p:grpSpPr>
        <p:sp>
          <p:nvSpPr>
            <p:cNvPr id="46" name="Овал 37"/>
            <p:cNvSpPr>
              <a:spLocks noChangeArrowheads="1"/>
            </p:cNvSpPr>
            <p:nvPr/>
          </p:nvSpPr>
          <p:spPr bwMode="auto">
            <a:xfrm>
              <a:off x="4633400" y="3195882"/>
              <a:ext cx="108000" cy="108000"/>
            </a:xfrm>
            <a:prstGeom prst="ellipse">
              <a:avLst/>
            </a:prstGeom>
            <a:grpFill/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47" name="Овал 38"/>
            <p:cNvSpPr>
              <a:spLocks noChangeArrowheads="1"/>
            </p:cNvSpPr>
            <p:nvPr/>
          </p:nvSpPr>
          <p:spPr bwMode="auto">
            <a:xfrm>
              <a:off x="4660400" y="3222882"/>
              <a:ext cx="54000" cy="54000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48" name="Прямоугольник 47"/>
          <p:cNvSpPr/>
          <p:nvPr/>
        </p:nvSpPr>
        <p:spPr>
          <a:xfrm>
            <a:off x="4271520" y="1722026"/>
            <a:ext cx="120340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222375"/>
            <a:r>
              <a:rPr lang="ru-RU" sz="800" b="1">
                <a:solidFill>
                  <a:srgbClr val="002060"/>
                </a:solidFill>
              </a:rPr>
              <a:t>БПО </a:t>
            </a:r>
            <a:r>
              <a:rPr lang="ru-RU" sz="800" b="1" smtClean="0">
                <a:solidFill>
                  <a:srgbClr val="002060"/>
                </a:solidFill>
              </a:rPr>
              <a:t>СЛАВЯНКА</a:t>
            </a:r>
            <a:endParaRPr lang="ru-RU" sz="800" b="1">
              <a:solidFill>
                <a:srgbClr val="002060"/>
              </a:solidFill>
            </a:endParaRPr>
          </a:p>
        </p:txBody>
      </p:sp>
      <p:sp>
        <p:nvSpPr>
          <p:cNvPr id="54" name="Полилиния 53"/>
          <p:cNvSpPr/>
          <p:nvPr/>
        </p:nvSpPr>
        <p:spPr bwMode="auto">
          <a:xfrm>
            <a:off x="5514113" y="1894321"/>
            <a:ext cx="483080" cy="2449902"/>
          </a:xfrm>
          <a:custGeom>
            <a:avLst/>
            <a:gdLst>
              <a:gd name="connsiteX0" fmla="*/ 267419 w 483080"/>
              <a:gd name="connsiteY0" fmla="*/ 2449902 h 2449902"/>
              <a:gd name="connsiteX1" fmla="*/ 258793 w 483080"/>
              <a:gd name="connsiteY1" fmla="*/ 2286000 h 2449902"/>
              <a:gd name="connsiteX2" fmla="*/ 224287 w 483080"/>
              <a:gd name="connsiteY2" fmla="*/ 2208362 h 2449902"/>
              <a:gd name="connsiteX3" fmla="*/ 198408 w 483080"/>
              <a:gd name="connsiteY3" fmla="*/ 2173856 h 2449902"/>
              <a:gd name="connsiteX4" fmla="*/ 189782 w 483080"/>
              <a:gd name="connsiteY4" fmla="*/ 2147977 h 2449902"/>
              <a:gd name="connsiteX5" fmla="*/ 172529 w 483080"/>
              <a:gd name="connsiteY5" fmla="*/ 2122098 h 2449902"/>
              <a:gd name="connsiteX6" fmla="*/ 163902 w 483080"/>
              <a:gd name="connsiteY6" fmla="*/ 2087592 h 2449902"/>
              <a:gd name="connsiteX7" fmla="*/ 155276 w 483080"/>
              <a:gd name="connsiteY7" fmla="*/ 2061713 h 2449902"/>
              <a:gd name="connsiteX8" fmla="*/ 146650 w 483080"/>
              <a:gd name="connsiteY8" fmla="*/ 2001328 h 2449902"/>
              <a:gd name="connsiteX9" fmla="*/ 129397 w 483080"/>
              <a:gd name="connsiteY9" fmla="*/ 1949570 h 2449902"/>
              <a:gd name="connsiteX10" fmla="*/ 112144 w 483080"/>
              <a:gd name="connsiteY10" fmla="*/ 1889185 h 2449902"/>
              <a:gd name="connsiteX11" fmla="*/ 103517 w 483080"/>
              <a:gd name="connsiteY11" fmla="*/ 1673524 h 2449902"/>
              <a:gd name="connsiteX12" fmla="*/ 86265 w 483080"/>
              <a:gd name="connsiteY12" fmla="*/ 1587260 h 2449902"/>
              <a:gd name="connsiteX13" fmla="*/ 69012 w 483080"/>
              <a:gd name="connsiteY13" fmla="*/ 1526875 h 2449902"/>
              <a:gd name="connsiteX14" fmla="*/ 43133 w 483080"/>
              <a:gd name="connsiteY14" fmla="*/ 1406106 h 2449902"/>
              <a:gd name="connsiteX15" fmla="*/ 34506 w 483080"/>
              <a:gd name="connsiteY15" fmla="*/ 1380226 h 2449902"/>
              <a:gd name="connsiteX16" fmla="*/ 25880 w 483080"/>
              <a:gd name="connsiteY16" fmla="*/ 1328468 h 2449902"/>
              <a:gd name="connsiteX17" fmla="*/ 17253 w 483080"/>
              <a:gd name="connsiteY17" fmla="*/ 1268083 h 2449902"/>
              <a:gd name="connsiteX18" fmla="*/ 8627 w 483080"/>
              <a:gd name="connsiteY18" fmla="*/ 1233577 h 2449902"/>
              <a:gd name="connsiteX19" fmla="*/ 0 w 483080"/>
              <a:gd name="connsiteY19" fmla="*/ 1173192 h 2449902"/>
              <a:gd name="connsiteX20" fmla="*/ 8627 w 483080"/>
              <a:gd name="connsiteY20" fmla="*/ 1000664 h 2449902"/>
              <a:gd name="connsiteX21" fmla="*/ 25880 w 483080"/>
              <a:gd name="connsiteY21" fmla="*/ 948906 h 2449902"/>
              <a:gd name="connsiteX22" fmla="*/ 34506 w 483080"/>
              <a:gd name="connsiteY22" fmla="*/ 923026 h 2449902"/>
              <a:gd name="connsiteX23" fmla="*/ 43133 w 483080"/>
              <a:gd name="connsiteY23" fmla="*/ 854015 h 2449902"/>
              <a:gd name="connsiteX24" fmla="*/ 77638 w 483080"/>
              <a:gd name="connsiteY24" fmla="*/ 802256 h 2449902"/>
              <a:gd name="connsiteX25" fmla="*/ 94891 w 483080"/>
              <a:gd name="connsiteY25" fmla="*/ 776377 h 2449902"/>
              <a:gd name="connsiteX26" fmla="*/ 146650 w 483080"/>
              <a:gd name="connsiteY26" fmla="*/ 621102 h 2449902"/>
              <a:gd name="connsiteX27" fmla="*/ 163902 w 483080"/>
              <a:gd name="connsiteY27" fmla="*/ 560717 h 2449902"/>
              <a:gd name="connsiteX28" fmla="*/ 207034 w 483080"/>
              <a:gd name="connsiteY28" fmla="*/ 508958 h 2449902"/>
              <a:gd name="connsiteX29" fmla="*/ 241540 w 483080"/>
              <a:gd name="connsiteY29" fmla="*/ 457200 h 2449902"/>
              <a:gd name="connsiteX30" fmla="*/ 276046 w 483080"/>
              <a:gd name="connsiteY30" fmla="*/ 405441 h 2449902"/>
              <a:gd name="connsiteX31" fmla="*/ 293299 w 483080"/>
              <a:gd name="connsiteY31" fmla="*/ 379562 h 2449902"/>
              <a:gd name="connsiteX32" fmla="*/ 319178 w 483080"/>
              <a:gd name="connsiteY32" fmla="*/ 362309 h 2449902"/>
              <a:gd name="connsiteX33" fmla="*/ 353683 w 483080"/>
              <a:gd name="connsiteY33" fmla="*/ 310551 h 2449902"/>
              <a:gd name="connsiteX34" fmla="*/ 362310 w 483080"/>
              <a:gd name="connsiteY34" fmla="*/ 284672 h 2449902"/>
              <a:gd name="connsiteX35" fmla="*/ 379563 w 483080"/>
              <a:gd name="connsiteY35" fmla="*/ 258792 h 2449902"/>
              <a:gd name="connsiteX36" fmla="*/ 439948 w 483080"/>
              <a:gd name="connsiteY36" fmla="*/ 77638 h 2449902"/>
              <a:gd name="connsiteX37" fmla="*/ 448574 w 483080"/>
              <a:gd name="connsiteY37" fmla="*/ 34506 h 2449902"/>
              <a:gd name="connsiteX38" fmla="*/ 457200 w 483080"/>
              <a:gd name="connsiteY38" fmla="*/ 8626 h 2449902"/>
              <a:gd name="connsiteX39" fmla="*/ 483080 w 483080"/>
              <a:gd name="connsiteY39" fmla="*/ 0 h 2449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83080" h="2449902">
                <a:moveTo>
                  <a:pt x="267419" y="2449902"/>
                </a:moveTo>
                <a:cubicBezTo>
                  <a:pt x="264544" y="2395268"/>
                  <a:pt x="265311" y="2340320"/>
                  <a:pt x="258793" y="2286000"/>
                </a:cubicBezTo>
                <a:cubicBezTo>
                  <a:pt x="254747" y="2252279"/>
                  <a:pt x="242230" y="2233483"/>
                  <a:pt x="224287" y="2208362"/>
                </a:cubicBezTo>
                <a:cubicBezTo>
                  <a:pt x="215930" y="2196663"/>
                  <a:pt x="207034" y="2185358"/>
                  <a:pt x="198408" y="2173856"/>
                </a:cubicBezTo>
                <a:cubicBezTo>
                  <a:pt x="195533" y="2165230"/>
                  <a:pt x="193848" y="2156110"/>
                  <a:pt x="189782" y="2147977"/>
                </a:cubicBezTo>
                <a:cubicBezTo>
                  <a:pt x="185145" y="2138704"/>
                  <a:pt x="176613" y="2131627"/>
                  <a:pt x="172529" y="2122098"/>
                </a:cubicBezTo>
                <a:cubicBezTo>
                  <a:pt x="167859" y="2111201"/>
                  <a:pt x="167159" y="2098992"/>
                  <a:pt x="163902" y="2087592"/>
                </a:cubicBezTo>
                <a:cubicBezTo>
                  <a:pt x="161404" y="2078849"/>
                  <a:pt x="158151" y="2070339"/>
                  <a:pt x="155276" y="2061713"/>
                </a:cubicBezTo>
                <a:cubicBezTo>
                  <a:pt x="152401" y="2041585"/>
                  <a:pt x="151222" y="2021140"/>
                  <a:pt x="146650" y="2001328"/>
                </a:cubicBezTo>
                <a:cubicBezTo>
                  <a:pt x="142561" y="1983608"/>
                  <a:pt x="135148" y="1966823"/>
                  <a:pt x="129397" y="1949570"/>
                </a:cubicBezTo>
                <a:cubicBezTo>
                  <a:pt x="117020" y="1912441"/>
                  <a:pt x="122976" y="1932514"/>
                  <a:pt x="112144" y="1889185"/>
                </a:cubicBezTo>
                <a:cubicBezTo>
                  <a:pt x="109268" y="1817298"/>
                  <a:pt x="109661" y="1745206"/>
                  <a:pt x="103517" y="1673524"/>
                </a:cubicBezTo>
                <a:cubicBezTo>
                  <a:pt x="101013" y="1644307"/>
                  <a:pt x="95539" y="1615079"/>
                  <a:pt x="86265" y="1587260"/>
                </a:cubicBezTo>
                <a:cubicBezTo>
                  <a:pt x="77210" y="1560097"/>
                  <a:pt x="75513" y="1557212"/>
                  <a:pt x="69012" y="1526875"/>
                </a:cubicBezTo>
                <a:cubicBezTo>
                  <a:pt x="60529" y="1487287"/>
                  <a:pt x="54385" y="1445489"/>
                  <a:pt x="43133" y="1406106"/>
                </a:cubicBezTo>
                <a:cubicBezTo>
                  <a:pt x="40635" y="1397363"/>
                  <a:pt x="37382" y="1388853"/>
                  <a:pt x="34506" y="1380226"/>
                </a:cubicBezTo>
                <a:cubicBezTo>
                  <a:pt x="31631" y="1362973"/>
                  <a:pt x="28540" y="1345755"/>
                  <a:pt x="25880" y="1328468"/>
                </a:cubicBezTo>
                <a:cubicBezTo>
                  <a:pt x="22788" y="1308372"/>
                  <a:pt x="20890" y="1288088"/>
                  <a:pt x="17253" y="1268083"/>
                </a:cubicBezTo>
                <a:cubicBezTo>
                  <a:pt x="15132" y="1256418"/>
                  <a:pt x="10748" y="1245242"/>
                  <a:pt x="8627" y="1233577"/>
                </a:cubicBezTo>
                <a:cubicBezTo>
                  <a:pt x="4990" y="1213572"/>
                  <a:pt x="2876" y="1193320"/>
                  <a:pt x="0" y="1173192"/>
                </a:cubicBezTo>
                <a:cubicBezTo>
                  <a:pt x="2876" y="1115683"/>
                  <a:pt x="2027" y="1057866"/>
                  <a:pt x="8627" y="1000664"/>
                </a:cubicBezTo>
                <a:cubicBezTo>
                  <a:pt x="10712" y="982598"/>
                  <a:pt x="20129" y="966159"/>
                  <a:pt x="25880" y="948906"/>
                </a:cubicBezTo>
                <a:lnTo>
                  <a:pt x="34506" y="923026"/>
                </a:lnTo>
                <a:cubicBezTo>
                  <a:pt x="37382" y="900022"/>
                  <a:pt x="35336" y="875847"/>
                  <a:pt x="43133" y="854015"/>
                </a:cubicBezTo>
                <a:cubicBezTo>
                  <a:pt x="50107" y="834488"/>
                  <a:pt x="66136" y="819509"/>
                  <a:pt x="77638" y="802256"/>
                </a:cubicBezTo>
                <a:lnTo>
                  <a:pt x="94891" y="776377"/>
                </a:lnTo>
                <a:lnTo>
                  <a:pt x="146650" y="621102"/>
                </a:lnTo>
                <a:cubicBezTo>
                  <a:pt x="152179" y="604516"/>
                  <a:pt x="155594" y="577334"/>
                  <a:pt x="163902" y="560717"/>
                </a:cubicBezTo>
                <a:cubicBezTo>
                  <a:pt x="175911" y="536699"/>
                  <a:pt x="187958" y="528035"/>
                  <a:pt x="207034" y="508958"/>
                </a:cubicBezTo>
                <a:cubicBezTo>
                  <a:pt x="223533" y="459464"/>
                  <a:pt x="203846" y="505664"/>
                  <a:pt x="241540" y="457200"/>
                </a:cubicBezTo>
                <a:cubicBezTo>
                  <a:pt x="254270" y="440832"/>
                  <a:pt x="264544" y="422694"/>
                  <a:pt x="276046" y="405441"/>
                </a:cubicBezTo>
                <a:lnTo>
                  <a:pt x="293299" y="379562"/>
                </a:lnTo>
                <a:cubicBezTo>
                  <a:pt x="299050" y="370936"/>
                  <a:pt x="310552" y="368060"/>
                  <a:pt x="319178" y="362309"/>
                </a:cubicBezTo>
                <a:cubicBezTo>
                  <a:pt x="339688" y="300778"/>
                  <a:pt x="310606" y="375165"/>
                  <a:pt x="353683" y="310551"/>
                </a:cubicBezTo>
                <a:cubicBezTo>
                  <a:pt x="358727" y="302985"/>
                  <a:pt x="358243" y="292805"/>
                  <a:pt x="362310" y="284672"/>
                </a:cubicBezTo>
                <a:cubicBezTo>
                  <a:pt x="366947" y="275399"/>
                  <a:pt x="373812" y="267419"/>
                  <a:pt x="379563" y="258792"/>
                </a:cubicBezTo>
                <a:lnTo>
                  <a:pt x="439948" y="77638"/>
                </a:lnTo>
                <a:cubicBezTo>
                  <a:pt x="444585" y="63728"/>
                  <a:pt x="445018" y="48730"/>
                  <a:pt x="448574" y="34506"/>
                </a:cubicBezTo>
                <a:cubicBezTo>
                  <a:pt x="450779" y="25684"/>
                  <a:pt x="450770" y="15056"/>
                  <a:pt x="457200" y="8626"/>
                </a:cubicBezTo>
                <a:cubicBezTo>
                  <a:pt x="463630" y="2196"/>
                  <a:pt x="483080" y="0"/>
                  <a:pt x="483080" y="0"/>
                </a:cubicBezTo>
              </a:path>
            </a:pathLst>
          </a:cu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800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55" name="Прямая соединительная линия 54"/>
          <p:cNvCxnSpPr/>
          <p:nvPr/>
        </p:nvCxnSpPr>
        <p:spPr bwMode="auto">
          <a:xfrm>
            <a:off x="290579" y="4595454"/>
            <a:ext cx="224065" cy="0"/>
          </a:xfrm>
          <a:prstGeom prst="line">
            <a:avLst/>
          </a:pr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6" name="Полилиния 3"/>
          <p:cNvSpPr>
            <a:spLocks/>
          </p:cNvSpPr>
          <p:nvPr/>
        </p:nvSpPr>
        <p:spPr bwMode="auto">
          <a:xfrm rot="-240000">
            <a:off x="4389567" y="4075526"/>
            <a:ext cx="2871739" cy="1033458"/>
          </a:xfrm>
          <a:custGeom>
            <a:avLst/>
            <a:gdLst>
              <a:gd name="T0" fmla="*/ 28575 w 2362200"/>
              <a:gd name="T1" fmla="*/ 484659 h 1486184"/>
              <a:gd name="T2" fmla="*/ 147638 w 2362200"/>
              <a:gd name="T3" fmla="*/ 489420 h 1486184"/>
              <a:gd name="T4" fmla="*/ 190500 w 2362200"/>
              <a:gd name="T5" fmla="*/ 451328 h 1486184"/>
              <a:gd name="T6" fmla="*/ 257175 w 2362200"/>
              <a:gd name="T7" fmla="*/ 556083 h 1486184"/>
              <a:gd name="T8" fmla="*/ 352425 w 2362200"/>
              <a:gd name="T9" fmla="*/ 575129 h 1486184"/>
              <a:gd name="T10" fmla="*/ 395288 w 2362200"/>
              <a:gd name="T11" fmla="*/ 537036 h 1486184"/>
              <a:gd name="T12" fmla="*/ 447675 w 2362200"/>
              <a:gd name="T13" fmla="*/ 532275 h 1486184"/>
              <a:gd name="T14" fmla="*/ 423863 w 2362200"/>
              <a:gd name="T15" fmla="*/ 470374 h 1486184"/>
              <a:gd name="T16" fmla="*/ 400050 w 2362200"/>
              <a:gd name="T17" fmla="*/ 398951 h 1486184"/>
              <a:gd name="T18" fmla="*/ 452438 w 2362200"/>
              <a:gd name="T19" fmla="*/ 198964 h 1486184"/>
              <a:gd name="T20" fmla="*/ 523875 w 2362200"/>
              <a:gd name="T21" fmla="*/ 165632 h 1486184"/>
              <a:gd name="T22" fmla="*/ 561975 w 2362200"/>
              <a:gd name="T23" fmla="*/ 113255 h 1486184"/>
              <a:gd name="T24" fmla="*/ 628650 w 2362200"/>
              <a:gd name="T25" fmla="*/ 18024 h 1486184"/>
              <a:gd name="T26" fmla="*/ 661988 w 2362200"/>
              <a:gd name="T27" fmla="*/ 137063 h 1486184"/>
              <a:gd name="T28" fmla="*/ 733425 w 2362200"/>
              <a:gd name="T29" fmla="*/ 260864 h 1486184"/>
              <a:gd name="T30" fmla="*/ 747713 w 2362200"/>
              <a:gd name="T31" fmla="*/ 375142 h 1486184"/>
              <a:gd name="T32" fmla="*/ 852488 w 2362200"/>
              <a:gd name="T33" fmla="*/ 451328 h 1486184"/>
              <a:gd name="T34" fmla="*/ 933450 w 2362200"/>
              <a:gd name="T35" fmla="*/ 503706 h 1486184"/>
              <a:gd name="T36" fmla="*/ 1081088 w 2362200"/>
              <a:gd name="T37" fmla="*/ 513229 h 1486184"/>
              <a:gd name="T38" fmla="*/ 1143000 w 2362200"/>
              <a:gd name="T39" fmla="*/ 508467 h 1486184"/>
              <a:gd name="T40" fmla="*/ 1157288 w 2362200"/>
              <a:gd name="T41" fmla="*/ 432281 h 1486184"/>
              <a:gd name="T42" fmla="*/ 1328738 w 2362200"/>
              <a:gd name="T43" fmla="*/ 498944 h 1486184"/>
              <a:gd name="T44" fmla="*/ 1414463 w 2362200"/>
              <a:gd name="T45" fmla="*/ 513229 h 1486184"/>
              <a:gd name="T46" fmla="*/ 1428750 w 2362200"/>
              <a:gd name="T47" fmla="*/ 432281 h 1486184"/>
              <a:gd name="T48" fmla="*/ 1452563 w 2362200"/>
              <a:gd name="T49" fmla="*/ 365619 h 1486184"/>
              <a:gd name="T50" fmla="*/ 1552575 w 2362200"/>
              <a:gd name="T51" fmla="*/ 432281 h 1486184"/>
              <a:gd name="T52" fmla="*/ 1590675 w 2362200"/>
              <a:gd name="T53" fmla="*/ 465613 h 1486184"/>
              <a:gd name="T54" fmla="*/ 1657350 w 2362200"/>
              <a:gd name="T55" fmla="*/ 537036 h 1486184"/>
              <a:gd name="T56" fmla="*/ 1800225 w 2362200"/>
              <a:gd name="T57" fmla="*/ 551322 h 1486184"/>
              <a:gd name="T58" fmla="*/ 1795463 w 2362200"/>
              <a:gd name="T59" fmla="*/ 632268 h 1486184"/>
              <a:gd name="T60" fmla="*/ 1833563 w 2362200"/>
              <a:gd name="T61" fmla="*/ 703693 h 1486184"/>
              <a:gd name="T62" fmla="*/ 1933575 w 2362200"/>
              <a:gd name="T63" fmla="*/ 722739 h 1486184"/>
              <a:gd name="T64" fmla="*/ 2005013 w 2362200"/>
              <a:gd name="T65" fmla="*/ 737023 h 1486184"/>
              <a:gd name="T66" fmla="*/ 2000250 w 2362200"/>
              <a:gd name="T67" fmla="*/ 813209 h 1486184"/>
              <a:gd name="T68" fmla="*/ 1995488 w 2362200"/>
              <a:gd name="T69" fmla="*/ 913202 h 1486184"/>
              <a:gd name="T70" fmla="*/ 1985963 w 2362200"/>
              <a:gd name="T71" fmla="*/ 970341 h 1486184"/>
              <a:gd name="T72" fmla="*/ 2014538 w 2362200"/>
              <a:gd name="T73" fmla="*/ 1041765 h 1486184"/>
              <a:gd name="T74" fmla="*/ 2076450 w 2362200"/>
              <a:gd name="T75" fmla="*/ 1008434 h 1486184"/>
              <a:gd name="T76" fmla="*/ 2062163 w 2362200"/>
              <a:gd name="T77" fmla="*/ 1170328 h 1486184"/>
              <a:gd name="T78" fmla="*/ 2185988 w 2362200"/>
              <a:gd name="T79" fmla="*/ 1303653 h 1486184"/>
              <a:gd name="T80" fmla="*/ 2238374 w 2362200"/>
              <a:gd name="T81" fmla="*/ 1360792 h 1486184"/>
              <a:gd name="T82" fmla="*/ 2300288 w 2362200"/>
              <a:gd name="T83" fmla="*/ 1389361 h 1486184"/>
              <a:gd name="T84" fmla="*/ 2362200 w 2362200"/>
              <a:gd name="T85" fmla="*/ 1484593 h 148618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362200"/>
              <a:gd name="T130" fmla="*/ 0 h 1486184"/>
              <a:gd name="T131" fmla="*/ 2362200 w 2362200"/>
              <a:gd name="T132" fmla="*/ 1486184 h 1486184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362200" h="1486184">
                <a:moveTo>
                  <a:pt x="0" y="541902"/>
                </a:moveTo>
                <a:cubicBezTo>
                  <a:pt x="5953" y="516105"/>
                  <a:pt x="11906" y="490308"/>
                  <a:pt x="28575" y="484752"/>
                </a:cubicBezTo>
                <a:cubicBezTo>
                  <a:pt x="45244" y="479196"/>
                  <a:pt x="80169" y="507770"/>
                  <a:pt x="100013" y="508564"/>
                </a:cubicBezTo>
                <a:cubicBezTo>
                  <a:pt x="119857" y="509358"/>
                  <a:pt x="134144" y="496658"/>
                  <a:pt x="147638" y="489514"/>
                </a:cubicBezTo>
                <a:cubicBezTo>
                  <a:pt x="161132" y="482370"/>
                  <a:pt x="173831" y="472052"/>
                  <a:pt x="180975" y="465702"/>
                </a:cubicBezTo>
                <a:cubicBezTo>
                  <a:pt x="188119" y="459352"/>
                  <a:pt x="182563" y="441889"/>
                  <a:pt x="190500" y="451414"/>
                </a:cubicBezTo>
                <a:cubicBezTo>
                  <a:pt x="198437" y="460939"/>
                  <a:pt x="217488" y="505390"/>
                  <a:pt x="228600" y="522852"/>
                </a:cubicBezTo>
                <a:cubicBezTo>
                  <a:pt x="239712" y="540314"/>
                  <a:pt x="244475" y="541108"/>
                  <a:pt x="257175" y="556189"/>
                </a:cubicBezTo>
                <a:cubicBezTo>
                  <a:pt x="269875" y="571270"/>
                  <a:pt x="288925" y="610164"/>
                  <a:pt x="304800" y="613339"/>
                </a:cubicBezTo>
                <a:cubicBezTo>
                  <a:pt x="320675" y="616514"/>
                  <a:pt x="339725" y="583970"/>
                  <a:pt x="352425" y="575239"/>
                </a:cubicBezTo>
                <a:cubicBezTo>
                  <a:pt x="365125" y="566508"/>
                  <a:pt x="373856" y="567302"/>
                  <a:pt x="381000" y="560952"/>
                </a:cubicBezTo>
                <a:cubicBezTo>
                  <a:pt x="388144" y="554602"/>
                  <a:pt x="386557" y="536345"/>
                  <a:pt x="395288" y="537139"/>
                </a:cubicBezTo>
                <a:cubicBezTo>
                  <a:pt x="404019" y="537933"/>
                  <a:pt x="424657" y="566508"/>
                  <a:pt x="433388" y="565714"/>
                </a:cubicBezTo>
                <a:cubicBezTo>
                  <a:pt x="442119" y="564920"/>
                  <a:pt x="448469" y="543489"/>
                  <a:pt x="447675" y="532377"/>
                </a:cubicBezTo>
                <a:cubicBezTo>
                  <a:pt x="446881" y="521265"/>
                  <a:pt x="432594" y="509358"/>
                  <a:pt x="428625" y="499039"/>
                </a:cubicBezTo>
                <a:cubicBezTo>
                  <a:pt x="424656" y="488720"/>
                  <a:pt x="422276" y="482370"/>
                  <a:pt x="423863" y="470464"/>
                </a:cubicBezTo>
                <a:cubicBezTo>
                  <a:pt x="425450" y="458558"/>
                  <a:pt x="442119" y="439508"/>
                  <a:pt x="438150" y="427602"/>
                </a:cubicBezTo>
                <a:cubicBezTo>
                  <a:pt x="434181" y="415696"/>
                  <a:pt x="397669" y="425221"/>
                  <a:pt x="400050" y="399027"/>
                </a:cubicBezTo>
                <a:cubicBezTo>
                  <a:pt x="402431" y="372833"/>
                  <a:pt x="443707" y="303776"/>
                  <a:pt x="452438" y="270439"/>
                </a:cubicBezTo>
                <a:cubicBezTo>
                  <a:pt x="461169" y="237102"/>
                  <a:pt x="446882" y="216464"/>
                  <a:pt x="452438" y="199002"/>
                </a:cubicBezTo>
                <a:cubicBezTo>
                  <a:pt x="457994" y="181540"/>
                  <a:pt x="473869" y="171220"/>
                  <a:pt x="485775" y="165664"/>
                </a:cubicBezTo>
                <a:cubicBezTo>
                  <a:pt x="497681" y="160108"/>
                  <a:pt x="523875" y="165664"/>
                  <a:pt x="523875" y="165664"/>
                </a:cubicBezTo>
                <a:cubicBezTo>
                  <a:pt x="534194" y="165664"/>
                  <a:pt x="541338" y="174395"/>
                  <a:pt x="547688" y="165664"/>
                </a:cubicBezTo>
                <a:cubicBezTo>
                  <a:pt x="554038" y="156933"/>
                  <a:pt x="556419" y="129946"/>
                  <a:pt x="561975" y="113277"/>
                </a:cubicBezTo>
                <a:cubicBezTo>
                  <a:pt x="567531" y="96608"/>
                  <a:pt x="569913" y="81527"/>
                  <a:pt x="581025" y="65652"/>
                </a:cubicBezTo>
                <a:cubicBezTo>
                  <a:pt x="592138" y="49777"/>
                  <a:pt x="613569" y="27552"/>
                  <a:pt x="628650" y="18027"/>
                </a:cubicBezTo>
                <a:cubicBezTo>
                  <a:pt x="643731" y="8502"/>
                  <a:pt x="665957" y="-11342"/>
                  <a:pt x="671513" y="8502"/>
                </a:cubicBezTo>
                <a:cubicBezTo>
                  <a:pt x="677069" y="28346"/>
                  <a:pt x="656432" y="103751"/>
                  <a:pt x="661988" y="137089"/>
                </a:cubicBezTo>
                <a:cubicBezTo>
                  <a:pt x="667544" y="170426"/>
                  <a:pt x="692944" y="187889"/>
                  <a:pt x="704850" y="208527"/>
                </a:cubicBezTo>
                <a:cubicBezTo>
                  <a:pt x="716756" y="229165"/>
                  <a:pt x="723900" y="244245"/>
                  <a:pt x="733425" y="260914"/>
                </a:cubicBezTo>
                <a:cubicBezTo>
                  <a:pt x="742950" y="277583"/>
                  <a:pt x="759619" y="289489"/>
                  <a:pt x="762000" y="308539"/>
                </a:cubicBezTo>
                <a:cubicBezTo>
                  <a:pt x="764381" y="327589"/>
                  <a:pt x="741363" y="358545"/>
                  <a:pt x="747713" y="375214"/>
                </a:cubicBezTo>
                <a:cubicBezTo>
                  <a:pt x="754063" y="391883"/>
                  <a:pt x="782638" y="395852"/>
                  <a:pt x="800100" y="408552"/>
                </a:cubicBezTo>
                <a:cubicBezTo>
                  <a:pt x="817563" y="421252"/>
                  <a:pt x="839788" y="437920"/>
                  <a:pt x="852488" y="451414"/>
                </a:cubicBezTo>
                <a:cubicBezTo>
                  <a:pt x="865188" y="464908"/>
                  <a:pt x="862806" y="480783"/>
                  <a:pt x="876300" y="489514"/>
                </a:cubicBezTo>
                <a:cubicBezTo>
                  <a:pt x="889794" y="498245"/>
                  <a:pt x="913606" y="508564"/>
                  <a:pt x="933450" y="503802"/>
                </a:cubicBezTo>
                <a:cubicBezTo>
                  <a:pt x="953294" y="499040"/>
                  <a:pt x="970757" y="459352"/>
                  <a:pt x="995363" y="460939"/>
                </a:cubicBezTo>
                <a:cubicBezTo>
                  <a:pt x="1019969" y="462526"/>
                  <a:pt x="1066007" y="497452"/>
                  <a:pt x="1081088" y="513327"/>
                </a:cubicBezTo>
                <a:cubicBezTo>
                  <a:pt x="1096169" y="529202"/>
                  <a:pt x="1075531" y="556983"/>
                  <a:pt x="1085850" y="556189"/>
                </a:cubicBezTo>
                <a:cubicBezTo>
                  <a:pt x="1096169" y="555395"/>
                  <a:pt x="1135856" y="526026"/>
                  <a:pt x="1143000" y="508564"/>
                </a:cubicBezTo>
                <a:cubicBezTo>
                  <a:pt x="1150144" y="491102"/>
                  <a:pt x="1126332" y="464114"/>
                  <a:pt x="1128713" y="451414"/>
                </a:cubicBezTo>
                <a:cubicBezTo>
                  <a:pt x="1131094" y="438714"/>
                  <a:pt x="1139826" y="424427"/>
                  <a:pt x="1157288" y="432364"/>
                </a:cubicBezTo>
                <a:cubicBezTo>
                  <a:pt x="1174750" y="440301"/>
                  <a:pt x="1204913" y="487927"/>
                  <a:pt x="1233488" y="499039"/>
                </a:cubicBezTo>
                <a:cubicBezTo>
                  <a:pt x="1262063" y="510151"/>
                  <a:pt x="1304132" y="491895"/>
                  <a:pt x="1328738" y="499039"/>
                </a:cubicBezTo>
                <a:cubicBezTo>
                  <a:pt x="1353344" y="506183"/>
                  <a:pt x="1366838" y="539521"/>
                  <a:pt x="1381125" y="541902"/>
                </a:cubicBezTo>
                <a:cubicBezTo>
                  <a:pt x="1395412" y="544283"/>
                  <a:pt x="1412876" y="523646"/>
                  <a:pt x="1414463" y="513327"/>
                </a:cubicBezTo>
                <a:cubicBezTo>
                  <a:pt x="1416051" y="503008"/>
                  <a:pt x="1388269" y="493483"/>
                  <a:pt x="1390650" y="479989"/>
                </a:cubicBezTo>
                <a:cubicBezTo>
                  <a:pt x="1393031" y="466495"/>
                  <a:pt x="1421606" y="449033"/>
                  <a:pt x="1428750" y="432364"/>
                </a:cubicBezTo>
                <a:cubicBezTo>
                  <a:pt x="1435894" y="415695"/>
                  <a:pt x="1429544" y="391089"/>
                  <a:pt x="1433513" y="379977"/>
                </a:cubicBezTo>
                <a:cubicBezTo>
                  <a:pt x="1437482" y="368865"/>
                  <a:pt x="1439069" y="356958"/>
                  <a:pt x="1452563" y="365689"/>
                </a:cubicBezTo>
                <a:cubicBezTo>
                  <a:pt x="1466057" y="374420"/>
                  <a:pt x="1497806" y="421252"/>
                  <a:pt x="1514475" y="432364"/>
                </a:cubicBezTo>
                <a:cubicBezTo>
                  <a:pt x="1531144" y="443476"/>
                  <a:pt x="1543844" y="425220"/>
                  <a:pt x="1552575" y="432364"/>
                </a:cubicBezTo>
                <a:cubicBezTo>
                  <a:pt x="1561306" y="439508"/>
                  <a:pt x="1560513" y="469671"/>
                  <a:pt x="1566863" y="475227"/>
                </a:cubicBezTo>
                <a:cubicBezTo>
                  <a:pt x="1573213" y="480783"/>
                  <a:pt x="1579563" y="464115"/>
                  <a:pt x="1590675" y="465702"/>
                </a:cubicBezTo>
                <a:cubicBezTo>
                  <a:pt x="1601787" y="467289"/>
                  <a:pt x="1622426" y="472846"/>
                  <a:pt x="1633538" y="484752"/>
                </a:cubicBezTo>
                <a:cubicBezTo>
                  <a:pt x="1644650" y="496658"/>
                  <a:pt x="1634331" y="531583"/>
                  <a:pt x="1657350" y="537139"/>
                </a:cubicBezTo>
                <a:cubicBezTo>
                  <a:pt x="1680369" y="542695"/>
                  <a:pt x="1747837" y="515708"/>
                  <a:pt x="1771650" y="518089"/>
                </a:cubicBezTo>
                <a:cubicBezTo>
                  <a:pt x="1795463" y="520470"/>
                  <a:pt x="1792288" y="540314"/>
                  <a:pt x="1800225" y="551427"/>
                </a:cubicBezTo>
                <a:cubicBezTo>
                  <a:pt x="1808163" y="562540"/>
                  <a:pt x="1820069" y="571270"/>
                  <a:pt x="1819275" y="584764"/>
                </a:cubicBezTo>
                <a:cubicBezTo>
                  <a:pt x="1818481" y="598258"/>
                  <a:pt x="1793082" y="621277"/>
                  <a:pt x="1795463" y="632389"/>
                </a:cubicBezTo>
                <a:cubicBezTo>
                  <a:pt x="1797844" y="643501"/>
                  <a:pt x="1827213" y="639533"/>
                  <a:pt x="1833563" y="651439"/>
                </a:cubicBezTo>
                <a:cubicBezTo>
                  <a:pt x="1839913" y="663345"/>
                  <a:pt x="1828800" y="691127"/>
                  <a:pt x="1833563" y="703827"/>
                </a:cubicBezTo>
                <a:cubicBezTo>
                  <a:pt x="1838326" y="716527"/>
                  <a:pt x="1845469" y="724464"/>
                  <a:pt x="1862138" y="727639"/>
                </a:cubicBezTo>
                <a:cubicBezTo>
                  <a:pt x="1878807" y="730814"/>
                  <a:pt x="1913731" y="729227"/>
                  <a:pt x="1933575" y="722877"/>
                </a:cubicBezTo>
                <a:cubicBezTo>
                  <a:pt x="1953419" y="716527"/>
                  <a:pt x="1969294" y="687158"/>
                  <a:pt x="1981200" y="689539"/>
                </a:cubicBezTo>
                <a:cubicBezTo>
                  <a:pt x="1993106" y="691920"/>
                  <a:pt x="2005807" y="722877"/>
                  <a:pt x="2005013" y="737164"/>
                </a:cubicBezTo>
                <a:cubicBezTo>
                  <a:pt x="2004219" y="751451"/>
                  <a:pt x="1977232" y="762564"/>
                  <a:pt x="1976438" y="775264"/>
                </a:cubicBezTo>
                <a:cubicBezTo>
                  <a:pt x="1975644" y="787964"/>
                  <a:pt x="2004219" y="797489"/>
                  <a:pt x="2000250" y="813364"/>
                </a:cubicBezTo>
                <a:cubicBezTo>
                  <a:pt x="1996281" y="829239"/>
                  <a:pt x="1953419" y="853845"/>
                  <a:pt x="1952625" y="870514"/>
                </a:cubicBezTo>
                <a:cubicBezTo>
                  <a:pt x="1951831" y="887183"/>
                  <a:pt x="1982788" y="907027"/>
                  <a:pt x="1995488" y="913377"/>
                </a:cubicBezTo>
                <a:cubicBezTo>
                  <a:pt x="2008188" y="919727"/>
                  <a:pt x="2030413" y="899089"/>
                  <a:pt x="2028825" y="908614"/>
                </a:cubicBezTo>
                <a:cubicBezTo>
                  <a:pt x="2027238" y="918139"/>
                  <a:pt x="1988344" y="952271"/>
                  <a:pt x="1985963" y="970527"/>
                </a:cubicBezTo>
                <a:cubicBezTo>
                  <a:pt x="1983582" y="988783"/>
                  <a:pt x="2009776" y="1006246"/>
                  <a:pt x="2014538" y="1018152"/>
                </a:cubicBezTo>
                <a:cubicBezTo>
                  <a:pt x="2019301" y="1030058"/>
                  <a:pt x="2007394" y="1045139"/>
                  <a:pt x="2014538" y="1041964"/>
                </a:cubicBezTo>
                <a:cubicBezTo>
                  <a:pt x="2021682" y="1038789"/>
                  <a:pt x="2047081" y="1004658"/>
                  <a:pt x="2057400" y="999102"/>
                </a:cubicBezTo>
                <a:cubicBezTo>
                  <a:pt x="2067719" y="993546"/>
                  <a:pt x="2076450" y="993546"/>
                  <a:pt x="2076450" y="1008627"/>
                </a:cubicBezTo>
                <a:cubicBezTo>
                  <a:pt x="2076450" y="1023708"/>
                  <a:pt x="2059781" y="1062601"/>
                  <a:pt x="2057400" y="1089589"/>
                </a:cubicBezTo>
                <a:cubicBezTo>
                  <a:pt x="2055019" y="1116577"/>
                  <a:pt x="2049463" y="1146740"/>
                  <a:pt x="2062163" y="1170552"/>
                </a:cubicBezTo>
                <a:cubicBezTo>
                  <a:pt x="2074863" y="1194365"/>
                  <a:pt x="2112963" y="1210239"/>
                  <a:pt x="2133600" y="1232464"/>
                </a:cubicBezTo>
                <a:cubicBezTo>
                  <a:pt x="2154237" y="1254689"/>
                  <a:pt x="2178051" y="1285646"/>
                  <a:pt x="2185988" y="1303902"/>
                </a:cubicBezTo>
                <a:cubicBezTo>
                  <a:pt x="2193925" y="1322158"/>
                  <a:pt x="2172494" y="1332477"/>
                  <a:pt x="2181225" y="1342002"/>
                </a:cubicBezTo>
                <a:cubicBezTo>
                  <a:pt x="2189956" y="1351527"/>
                  <a:pt x="2222500" y="1362640"/>
                  <a:pt x="2238375" y="1361052"/>
                </a:cubicBezTo>
                <a:cubicBezTo>
                  <a:pt x="2254250" y="1359465"/>
                  <a:pt x="2266156" y="1327715"/>
                  <a:pt x="2276475" y="1332477"/>
                </a:cubicBezTo>
                <a:cubicBezTo>
                  <a:pt x="2286794" y="1337239"/>
                  <a:pt x="2299494" y="1370577"/>
                  <a:pt x="2300288" y="1389627"/>
                </a:cubicBezTo>
                <a:cubicBezTo>
                  <a:pt x="2301082" y="1408677"/>
                  <a:pt x="2270919" y="1430902"/>
                  <a:pt x="2281238" y="1446777"/>
                </a:cubicBezTo>
                <a:cubicBezTo>
                  <a:pt x="2291557" y="1462652"/>
                  <a:pt x="2351088" y="1492815"/>
                  <a:pt x="2362200" y="1484877"/>
                </a:cubicBezTo>
              </a:path>
            </a:pathLst>
          </a:custGeom>
          <a:noFill/>
          <a:ln w="19050" algn="ctr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57" name="Полилиния 2"/>
          <p:cNvSpPr>
            <a:spLocks/>
          </p:cNvSpPr>
          <p:nvPr/>
        </p:nvSpPr>
        <p:spPr bwMode="auto">
          <a:xfrm>
            <a:off x="4248063" y="4534923"/>
            <a:ext cx="446087" cy="1397469"/>
          </a:xfrm>
          <a:custGeom>
            <a:avLst/>
            <a:gdLst>
              <a:gd name="T0" fmla="*/ 863578 w 891482"/>
              <a:gd name="T1" fmla="*/ 3062289 h 3109913"/>
              <a:gd name="T2" fmla="*/ 753956 w 891482"/>
              <a:gd name="T3" fmla="*/ 3033713 h 3109913"/>
              <a:gd name="T4" fmla="*/ 711059 w 891482"/>
              <a:gd name="T5" fmla="*/ 2943225 h 3109913"/>
              <a:gd name="T6" fmla="*/ 677696 w 891482"/>
              <a:gd name="T7" fmla="*/ 2852739 h 3109913"/>
              <a:gd name="T8" fmla="*/ 668164 w 891482"/>
              <a:gd name="T9" fmla="*/ 2771775 h 3109913"/>
              <a:gd name="T10" fmla="*/ 596671 w 891482"/>
              <a:gd name="T11" fmla="*/ 2728913 h 3109913"/>
              <a:gd name="T12" fmla="*/ 620502 w 891482"/>
              <a:gd name="T13" fmla="*/ 2605089 h 3109913"/>
              <a:gd name="T14" fmla="*/ 572840 w 891482"/>
              <a:gd name="T15" fmla="*/ 2566989 h 3109913"/>
              <a:gd name="T16" fmla="*/ 620502 w 891482"/>
              <a:gd name="T17" fmla="*/ 2533651 h 3109913"/>
              <a:gd name="T18" fmla="*/ 601437 w 891482"/>
              <a:gd name="T19" fmla="*/ 2443163 h 3109913"/>
              <a:gd name="T20" fmla="*/ 534710 w 891482"/>
              <a:gd name="T21" fmla="*/ 2438401 h 3109913"/>
              <a:gd name="T22" fmla="*/ 496581 w 891482"/>
              <a:gd name="T23" fmla="*/ 2414589 h 3109913"/>
              <a:gd name="T24" fmla="*/ 491814 w 891482"/>
              <a:gd name="T25" fmla="*/ 2257425 h 3109913"/>
              <a:gd name="T26" fmla="*/ 439386 w 891482"/>
              <a:gd name="T27" fmla="*/ 2195513 h 3109913"/>
              <a:gd name="T28" fmla="*/ 391724 w 891482"/>
              <a:gd name="T29" fmla="*/ 2128839 h 3109913"/>
              <a:gd name="T30" fmla="*/ 382192 w 891482"/>
              <a:gd name="T31" fmla="*/ 2033589 h 3109913"/>
              <a:gd name="T32" fmla="*/ 248738 w 891482"/>
              <a:gd name="T33" fmla="*/ 1819276 h 3109913"/>
              <a:gd name="T34" fmla="*/ 253504 w 891482"/>
              <a:gd name="T35" fmla="*/ 1662114 h 3109913"/>
              <a:gd name="T36" fmla="*/ 234439 w 891482"/>
              <a:gd name="T37" fmla="*/ 1524001 h 3109913"/>
              <a:gd name="T38" fmla="*/ 139115 w 891482"/>
              <a:gd name="T39" fmla="*/ 1257301 h 3109913"/>
              <a:gd name="T40" fmla="*/ 67623 w 891482"/>
              <a:gd name="T41" fmla="*/ 1209676 h 3109913"/>
              <a:gd name="T42" fmla="*/ 110518 w 891482"/>
              <a:gd name="T43" fmla="*/ 1171576 h 3109913"/>
              <a:gd name="T44" fmla="*/ 105752 w 891482"/>
              <a:gd name="T45" fmla="*/ 1100139 h 3109913"/>
              <a:gd name="T46" fmla="*/ 96220 w 891482"/>
              <a:gd name="T47" fmla="*/ 1004888 h 3109913"/>
              <a:gd name="T48" fmla="*/ 86687 w 891482"/>
              <a:gd name="T49" fmla="*/ 900113 h 3109913"/>
              <a:gd name="T50" fmla="*/ 81921 w 891482"/>
              <a:gd name="T51" fmla="*/ 819150 h 3109913"/>
              <a:gd name="T52" fmla="*/ 5661 w 891482"/>
              <a:gd name="T53" fmla="*/ 681038 h 3109913"/>
              <a:gd name="T54" fmla="*/ 5661 w 891482"/>
              <a:gd name="T55" fmla="*/ 395288 h 3109913"/>
              <a:gd name="T56" fmla="*/ 172479 w 891482"/>
              <a:gd name="T57" fmla="*/ 280988 h 3109913"/>
              <a:gd name="T58" fmla="*/ 191544 w 891482"/>
              <a:gd name="T59" fmla="*/ 152400 h 3109913"/>
              <a:gd name="T60" fmla="*/ 120050 w 891482"/>
              <a:gd name="T61" fmla="*/ 176213 h 3109913"/>
              <a:gd name="T62" fmla="*/ 124817 w 891482"/>
              <a:gd name="T63" fmla="*/ 90488 h 3109913"/>
              <a:gd name="T64" fmla="*/ 39025 w 891482"/>
              <a:gd name="T65" fmla="*/ 0 h 3109913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w 891482"/>
              <a:gd name="T100" fmla="*/ 0 h 3109913"/>
              <a:gd name="T101" fmla="*/ 891482 w 891482"/>
              <a:gd name="T102" fmla="*/ 3109913 h 3109913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T99" t="T100" r="T101" b="T102"/>
            <a:pathLst>
              <a:path w="891482" h="3109913">
                <a:moveTo>
                  <a:pt x="891482" y="3109913"/>
                </a:moveTo>
                <a:cubicBezTo>
                  <a:pt x="885529" y="3087291"/>
                  <a:pt x="879576" y="3064669"/>
                  <a:pt x="862907" y="3062288"/>
                </a:cubicBezTo>
                <a:cubicBezTo>
                  <a:pt x="846238" y="3059907"/>
                  <a:pt x="809726" y="3100387"/>
                  <a:pt x="791470" y="3095625"/>
                </a:cubicBezTo>
                <a:cubicBezTo>
                  <a:pt x="773214" y="3090863"/>
                  <a:pt x="759720" y="3051175"/>
                  <a:pt x="753370" y="3033713"/>
                </a:cubicBezTo>
                <a:cubicBezTo>
                  <a:pt x="747020" y="3016251"/>
                  <a:pt x="760514" y="3005931"/>
                  <a:pt x="753370" y="2990850"/>
                </a:cubicBezTo>
                <a:cubicBezTo>
                  <a:pt x="746226" y="2975769"/>
                  <a:pt x="713682" y="2961481"/>
                  <a:pt x="710507" y="2943225"/>
                </a:cubicBezTo>
                <a:cubicBezTo>
                  <a:pt x="707332" y="2924969"/>
                  <a:pt x="739876" y="2896394"/>
                  <a:pt x="734320" y="2881313"/>
                </a:cubicBezTo>
                <a:cubicBezTo>
                  <a:pt x="728764" y="2866232"/>
                  <a:pt x="685107" y="2867819"/>
                  <a:pt x="677170" y="2852738"/>
                </a:cubicBezTo>
                <a:cubicBezTo>
                  <a:pt x="669232" y="2837657"/>
                  <a:pt x="688282" y="2804319"/>
                  <a:pt x="686695" y="2790825"/>
                </a:cubicBezTo>
                <a:cubicBezTo>
                  <a:pt x="685108" y="2777331"/>
                  <a:pt x="676376" y="2774156"/>
                  <a:pt x="667645" y="2771775"/>
                </a:cubicBezTo>
                <a:cubicBezTo>
                  <a:pt x="658914" y="2769394"/>
                  <a:pt x="646213" y="2783682"/>
                  <a:pt x="634307" y="2776538"/>
                </a:cubicBezTo>
                <a:cubicBezTo>
                  <a:pt x="622401" y="2769394"/>
                  <a:pt x="603351" y="2749550"/>
                  <a:pt x="596207" y="2728913"/>
                </a:cubicBezTo>
                <a:cubicBezTo>
                  <a:pt x="589063" y="2708276"/>
                  <a:pt x="587476" y="2673351"/>
                  <a:pt x="591445" y="2652713"/>
                </a:cubicBezTo>
                <a:cubicBezTo>
                  <a:pt x="595414" y="2632075"/>
                  <a:pt x="616051" y="2617788"/>
                  <a:pt x="620020" y="2605088"/>
                </a:cubicBezTo>
                <a:cubicBezTo>
                  <a:pt x="623989" y="2592388"/>
                  <a:pt x="623194" y="2582863"/>
                  <a:pt x="615257" y="2576513"/>
                </a:cubicBezTo>
                <a:cubicBezTo>
                  <a:pt x="607320" y="2570163"/>
                  <a:pt x="577951" y="2572544"/>
                  <a:pt x="572395" y="2566988"/>
                </a:cubicBezTo>
                <a:cubicBezTo>
                  <a:pt x="566839" y="2561432"/>
                  <a:pt x="573982" y="2548731"/>
                  <a:pt x="581920" y="2543175"/>
                </a:cubicBezTo>
                <a:cubicBezTo>
                  <a:pt x="589857" y="2537619"/>
                  <a:pt x="611289" y="2540794"/>
                  <a:pt x="620020" y="2533650"/>
                </a:cubicBezTo>
                <a:cubicBezTo>
                  <a:pt x="628751" y="2526506"/>
                  <a:pt x="637482" y="2515394"/>
                  <a:pt x="634307" y="2500313"/>
                </a:cubicBezTo>
                <a:cubicBezTo>
                  <a:pt x="631132" y="2485232"/>
                  <a:pt x="608907" y="2455863"/>
                  <a:pt x="600970" y="2443163"/>
                </a:cubicBezTo>
                <a:cubicBezTo>
                  <a:pt x="593033" y="2430463"/>
                  <a:pt x="597794" y="2424907"/>
                  <a:pt x="586682" y="2424113"/>
                </a:cubicBezTo>
                <a:cubicBezTo>
                  <a:pt x="575570" y="2423319"/>
                  <a:pt x="548582" y="2436813"/>
                  <a:pt x="534295" y="2438400"/>
                </a:cubicBezTo>
                <a:cubicBezTo>
                  <a:pt x="520008" y="2439987"/>
                  <a:pt x="507307" y="2437607"/>
                  <a:pt x="500957" y="2433638"/>
                </a:cubicBezTo>
                <a:cubicBezTo>
                  <a:pt x="494607" y="2429669"/>
                  <a:pt x="493020" y="2432050"/>
                  <a:pt x="496195" y="2414588"/>
                </a:cubicBezTo>
                <a:cubicBezTo>
                  <a:pt x="499370" y="2397125"/>
                  <a:pt x="520801" y="2355057"/>
                  <a:pt x="520007" y="2328863"/>
                </a:cubicBezTo>
                <a:cubicBezTo>
                  <a:pt x="519213" y="2302669"/>
                  <a:pt x="505719" y="2272506"/>
                  <a:pt x="491432" y="2257425"/>
                </a:cubicBezTo>
                <a:cubicBezTo>
                  <a:pt x="477144" y="2242344"/>
                  <a:pt x="443013" y="2248694"/>
                  <a:pt x="434282" y="2238375"/>
                </a:cubicBezTo>
                <a:cubicBezTo>
                  <a:pt x="425551" y="2228056"/>
                  <a:pt x="446982" y="2205832"/>
                  <a:pt x="439045" y="2195513"/>
                </a:cubicBezTo>
                <a:cubicBezTo>
                  <a:pt x="431108" y="2185194"/>
                  <a:pt x="394594" y="2187575"/>
                  <a:pt x="386657" y="2176463"/>
                </a:cubicBezTo>
                <a:cubicBezTo>
                  <a:pt x="378719" y="2165350"/>
                  <a:pt x="386657" y="2143919"/>
                  <a:pt x="391420" y="2128838"/>
                </a:cubicBezTo>
                <a:cubicBezTo>
                  <a:pt x="396182" y="2113757"/>
                  <a:pt x="416819" y="2101850"/>
                  <a:pt x="415232" y="2085975"/>
                </a:cubicBezTo>
                <a:cubicBezTo>
                  <a:pt x="413644" y="2070100"/>
                  <a:pt x="398564" y="2058988"/>
                  <a:pt x="381895" y="2033588"/>
                </a:cubicBezTo>
                <a:cubicBezTo>
                  <a:pt x="365226" y="2008188"/>
                  <a:pt x="337445" y="1969294"/>
                  <a:pt x="315220" y="1933575"/>
                </a:cubicBezTo>
                <a:cubicBezTo>
                  <a:pt x="292995" y="1897856"/>
                  <a:pt x="251720" y="1858169"/>
                  <a:pt x="248545" y="1819275"/>
                </a:cubicBezTo>
                <a:cubicBezTo>
                  <a:pt x="245370" y="1780381"/>
                  <a:pt x="295376" y="1726407"/>
                  <a:pt x="296170" y="1700213"/>
                </a:cubicBezTo>
                <a:cubicBezTo>
                  <a:pt x="296964" y="1674019"/>
                  <a:pt x="257276" y="1677988"/>
                  <a:pt x="253307" y="1662113"/>
                </a:cubicBezTo>
                <a:cubicBezTo>
                  <a:pt x="249338" y="1646238"/>
                  <a:pt x="275532" y="1627982"/>
                  <a:pt x="272357" y="1604963"/>
                </a:cubicBezTo>
                <a:cubicBezTo>
                  <a:pt x="269182" y="1581944"/>
                  <a:pt x="239813" y="1545431"/>
                  <a:pt x="234257" y="1524000"/>
                </a:cubicBezTo>
                <a:cubicBezTo>
                  <a:pt x="228701" y="1502569"/>
                  <a:pt x="254895" y="1520825"/>
                  <a:pt x="239020" y="1476375"/>
                </a:cubicBezTo>
                <a:cubicBezTo>
                  <a:pt x="223145" y="1431925"/>
                  <a:pt x="162819" y="1300956"/>
                  <a:pt x="139007" y="1257300"/>
                </a:cubicBezTo>
                <a:cubicBezTo>
                  <a:pt x="115194" y="1213644"/>
                  <a:pt x="108051" y="1222375"/>
                  <a:pt x="96145" y="1214438"/>
                </a:cubicBezTo>
                <a:cubicBezTo>
                  <a:pt x="84239" y="1206501"/>
                  <a:pt x="73126" y="1219200"/>
                  <a:pt x="67570" y="1209675"/>
                </a:cubicBezTo>
                <a:cubicBezTo>
                  <a:pt x="62014" y="1200150"/>
                  <a:pt x="55663" y="1163638"/>
                  <a:pt x="62807" y="1157288"/>
                </a:cubicBezTo>
                <a:cubicBezTo>
                  <a:pt x="69951" y="1150938"/>
                  <a:pt x="100113" y="1172369"/>
                  <a:pt x="110432" y="1171575"/>
                </a:cubicBezTo>
                <a:cubicBezTo>
                  <a:pt x="120751" y="1170781"/>
                  <a:pt x="125514" y="1164431"/>
                  <a:pt x="124720" y="1152525"/>
                </a:cubicBezTo>
                <a:cubicBezTo>
                  <a:pt x="123926" y="1140619"/>
                  <a:pt x="115195" y="1119188"/>
                  <a:pt x="105670" y="1100138"/>
                </a:cubicBezTo>
                <a:cubicBezTo>
                  <a:pt x="96145" y="1081088"/>
                  <a:pt x="69157" y="1054100"/>
                  <a:pt x="67570" y="1038225"/>
                </a:cubicBezTo>
                <a:cubicBezTo>
                  <a:pt x="65982" y="1022350"/>
                  <a:pt x="96145" y="1017588"/>
                  <a:pt x="96145" y="1004888"/>
                </a:cubicBezTo>
                <a:cubicBezTo>
                  <a:pt x="96145" y="992188"/>
                  <a:pt x="69157" y="979487"/>
                  <a:pt x="67570" y="962025"/>
                </a:cubicBezTo>
                <a:cubicBezTo>
                  <a:pt x="65983" y="944563"/>
                  <a:pt x="81064" y="916782"/>
                  <a:pt x="86620" y="900113"/>
                </a:cubicBezTo>
                <a:cubicBezTo>
                  <a:pt x="92176" y="883444"/>
                  <a:pt x="101701" y="875507"/>
                  <a:pt x="100907" y="862013"/>
                </a:cubicBezTo>
                <a:cubicBezTo>
                  <a:pt x="100113" y="848519"/>
                  <a:pt x="92176" y="835819"/>
                  <a:pt x="81857" y="819150"/>
                </a:cubicBezTo>
                <a:cubicBezTo>
                  <a:pt x="71538" y="802481"/>
                  <a:pt x="51695" y="785019"/>
                  <a:pt x="38995" y="762000"/>
                </a:cubicBezTo>
                <a:cubicBezTo>
                  <a:pt x="26295" y="738981"/>
                  <a:pt x="10419" y="720725"/>
                  <a:pt x="5657" y="681038"/>
                </a:cubicBezTo>
                <a:cubicBezTo>
                  <a:pt x="894" y="641350"/>
                  <a:pt x="10420" y="571500"/>
                  <a:pt x="10420" y="523875"/>
                </a:cubicBezTo>
                <a:cubicBezTo>
                  <a:pt x="10420" y="476250"/>
                  <a:pt x="-9424" y="436563"/>
                  <a:pt x="5657" y="395288"/>
                </a:cubicBezTo>
                <a:cubicBezTo>
                  <a:pt x="20738" y="354013"/>
                  <a:pt x="73126" y="295275"/>
                  <a:pt x="100907" y="276225"/>
                </a:cubicBezTo>
                <a:cubicBezTo>
                  <a:pt x="128688" y="257175"/>
                  <a:pt x="150120" y="289719"/>
                  <a:pt x="172345" y="280988"/>
                </a:cubicBezTo>
                <a:cubicBezTo>
                  <a:pt x="194570" y="272257"/>
                  <a:pt x="231082" y="245269"/>
                  <a:pt x="234257" y="223838"/>
                </a:cubicBezTo>
                <a:cubicBezTo>
                  <a:pt x="237432" y="202407"/>
                  <a:pt x="206476" y="165894"/>
                  <a:pt x="191395" y="152400"/>
                </a:cubicBezTo>
                <a:cubicBezTo>
                  <a:pt x="176314" y="138906"/>
                  <a:pt x="155676" y="138906"/>
                  <a:pt x="143770" y="142875"/>
                </a:cubicBezTo>
                <a:cubicBezTo>
                  <a:pt x="131864" y="146844"/>
                  <a:pt x="128688" y="176213"/>
                  <a:pt x="119957" y="176213"/>
                </a:cubicBezTo>
                <a:cubicBezTo>
                  <a:pt x="111226" y="176213"/>
                  <a:pt x="90588" y="157162"/>
                  <a:pt x="91382" y="142875"/>
                </a:cubicBezTo>
                <a:cubicBezTo>
                  <a:pt x="92176" y="128588"/>
                  <a:pt x="120751" y="109538"/>
                  <a:pt x="124720" y="90488"/>
                </a:cubicBezTo>
                <a:cubicBezTo>
                  <a:pt x="128689" y="71438"/>
                  <a:pt x="129482" y="43656"/>
                  <a:pt x="115195" y="28575"/>
                </a:cubicBezTo>
                <a:cubicBezTo>
                  <a:pt x="100907" y="13494"/>
                  <a:pt x="69951" y="6747"/>
                  <a:pt x="38995" y="0"/>
                </a:cubicBezTo>
              </a:path>
            </a:pathLst>
          </a:custGeom>
          <a:noFill/>
          <a:ln w="19050" algn="ctr">
            <a:solidFill>
              <a:srgbClr val="0070C0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kern="0" dirty="0">
              <a:solidFill>
                <a:sysClr val="windowText" lastClr="000000"/>
              </a:solidFill>
            </a:endParaRPr>
          </a:p>
        </p:txBody>
      </p:sp>
      <p:sp>
        <p:nvSpPr>
          <p:cNvPr id="61" name="Полилиния 60"/>
          <p:cNvSpPr/>
          <p:nvPr/>
        </p:nvSpPr>
        <p:spPr bwMode="auto">
          <a:xfrm>
            <a:off x="5760374" y="4344223"/>
            <a:ext cx="491705" cy="1466491"/>
          </a:xfrm>
          <a:custGeom>
            <a:avLst/>
            <a:gdLst>
              <a:gd name="connsiteX0" fmla="*/ 0 w 491705"/>
              <a:gd name="connsiteY0" fmla="*/ 0 h 1466491"/>
              <a:gd name="connsiteX1" fmla="*/ 25879 w 491705"/>
              <a:gd name="connsiteY1" fmla="*/ 43132 h 1466491"/>
              <a:gd name="connsiteX2" fmla="*/ 51758 w 491705"/>
              <a:gd name="connsiteY2" fmla="*/ 94891 h 1466491"/>
              <a:gd name="connsiteX3" fmla="*/ 60385 w 491705"/>
              <a:gd name="connsiteY3" fmla="*/ 129396 h 1466491"/>
              <a:gd name="connsiteX4" fmla="*/ 77637 w 491705"/>
              <a:gd name="connsiteY4" fmla="*/ 181155 h 1466491"/>
              <a:gd name="connsiteX5" fmla="*/ 86264 w 491705"/>
              <a:gd name="connsiteY5" fmla="*/ 224287 h 1466491"/>
              <a:gd name="connsiteX6" fmla="*/ 120770 w 491705"/>
              <a:gd name="connsiteY6" fmla="*/ 293298 h 1466491"/>
              <a:gd name="connsiteX7" fmla="*/ 146649 w 491705"/>
              <a:gd name="connsiteY7" fmla="*/ 301925 h 1466491"/>
              <a:gd name="connsiteX8" fmla="*/ 189781 w 491705"/>
              <a:gd name="connsiteY8" fmla="*/ 379562 h 1466491"/>
              <a:gd name="connsiteX9" fmla="*/ 181154 w 491705"/>
              <a:gd name="connsiteY9" fmla="*/ 431321 h 1466491"/>
              <a:gd name="connsiteX10" fmla="*/ 172528 w 491705"/>
              <a:gd name="connsiteY10" fmla="*/ 457200 h 1466491"/>
              <a:gd name="connsiteX11" fmla="*/ 198407 w 491705"/>
              <a:gd name="connsiteY11" fmla="*/ 552091 h 1466491"/>
              <a:gd name="connsiteX12" fmla="*/ 224287 w 491705"/>
              <a:gd name="connsiteY12" fmla="*/ 586596 h 1466491"/>
              <a:gd name="connsiteX13" fmla="*/ 258792 w 491705"/>
              <a:gd name="connsiteY13" fmla="*/ 646981 h 1466491"/>
              <a:gd name="connsiteX14" fmla="*/ 293298 w 491705"/>
              <a:gd name="connsiteY14" fmla="*/ 698740 h 1466491"/>
              <a:gd name="connsiteX15" fmla="*/ 301924 w 491705"/>
              <a:gd name="connsiteY15" fmla="*/ 733245 h 1466491"/>
              <a:gd name="connsiteX16" fmla="*/ 310551 w 491705"/>
              <a:gd name="connsiteY16" fmla="*/ 776378 h 1466491"/>
              <a:gd name="connsiteX17" fmla="*/ 336430 w 491705"/>
              <a:gd name="connsiteY17" fmla="*/ 810883 h 1466491"/>
              <a:gd name="connsiteX18" fmla="*/ 345056 w 491705"/>
              <a:gd name="connsiteY18" fmla="*/ 879895 h 1466491"/>
              <a:gd name="connsiteX19" fmla="*/ 353683 w 491705"/>
              <a:gd name="connsiteY19" fmla="*/ 905774 h 1466491"/>
              <a:gd name="connsiteX20" fmla="*/ 370936 w 491705"/>
              <a:gd name="connsiteY20" fmla="*/ 1104181 h 1466491"/>
              <a:gd name="connsiteX21" fmla="*/ 388188 w 491705"/>
              <a:gd name="connsiteY21" fmla="*/ 1285336 h 1466491"/>
              <a:gd name="connsiteX22" fmla="*/ 396815 w 491705"/>
              <a:gd name="connsiteY22" fmla="*/ 1311215 h 1466491"/>
              <a:gd name="connsiteX23" fmla="*/ 431320 w 491705"/>
              <a:gd name="connsiteY23" fmla="*/ 1371600 h 1466491"/>
              <a:gd name="connsiteX24" fmla="*/ 483079 w 491705"/>
              <a:gd name="connsiteY24" fmla="*/ 1380227 h 1466491"/>
              <a:gd name="connsiteX25" fmla="*/ 491705 w 491705"/>
              <a:gd name="connsiteY25" fmla="*/ 1406106 h 1466491"/>
              <a:gd name="connsiteX26" fmla="*/ 483079 w 491705"/>
              <a:gd name="connsiteY26" fmla="*/ 1457864 h 1466491"/>
              <a:gd name="connsiteX27" fmla="*/ 483079 w 491705"/>
              <a:gd name="connsiteY27" fmla="*/ 1466491 h 14664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91705" h="1466491">
                <a:moveTo>
                  <a:pt x="0" y="0"/>
                </a:moveTo>
                <a:cubicBezTo>
                  <a:pt x="8626" y="14377"/>
                  <a:pt x="18381" y="28135"/>
                  <a:pt x="25879" y="43132"/>
                </a:cubicBezTo>
                <a:cubicBezTo>
                  <a:pt x="61592" y="114560"/>
                  <a:pt x="2316" y="20729"/>
                  <a:pt x="51758" y="94891"/>
                </a:cubicBezTo>
                <a:cubicBezTo>
                  <a:pt x="54634" y="106393"/>
                  <a:pt x="56978" y="118040"/>
                  <a:pt x="60385" y="129396"/>
                </a:cubicBezTo>
                <a:cubicBezTo>
                  <a:pt x="65611" y="146815"/>
                  <a:pt x="74070" y="163322"/>
                  <a:pt x="77637" y="181155"/>
                </a:cubicBezTo>
                <a:cubicBezTo>
                  <a:pt x="80513" y="195532"/>
                  <a:pt x="81000" y="210602"/>
                  <a:pt x="86264" y="224287"/>
                </a:cubicBezTo>
                <a:cubicBezTo>
                  <a:pt x="95497" y="248292"/>
                  <a:pt x="109268" y="270294"/>
                  <a:pt x="120770" y="293298"/>
                </a:cubicBezTo>
                <a:cubicBezTo>
                  <a:pt x="124837" y="301431"/>
                  <a:pt x="138023" y="299049"/>
                  <a:pt x="146649" y="301925"/>
                </a:cubicBezTo>
                <a:cubicBezTo>
                  <a:pt x="186198" y="361249"/>
                  <a:pt x="174597" y="334012"/>
                  <a:pt x="189781" y="379562"/>
                </a:cubicBezTo>
                <a:cubicBezTo>
                  <a:pt x="186905" y="396815"/>
                  <a:pt x="184948" y="414247"/>
                  <a:pt x="181154" y="431321"/>
                </a:cubicBezTo>
                <a:cubicBezTo>
                  <a:pt x="179181" y="440197"/>
                  <a:pt x="172528" y="448107"/>
                  <a:pt x="172528" y="457200"/>
                </a:cubicBezTo>
                <a:cubicBezTo>
                  <a:pt x="172528" y="481588"/>
                  <a:pt x="191641" y="531792"/>
                  <a:pt x="198407" y="552091"/>
                </a:cubicBezTo>
                <a:cubicBezTo>
                  <a:pt x="202954" y="565731"/>
                  <a:pt x="215930" y="574897"/>
                  <a:pt x="224287" y="586596"/>
                </a:cubicBezTo>
                <a:cubicBezTo>
                  <a:pt x="261576" y="638801"/>
                  <a:pt x="220896" y="583822"/>
                  <a:pt x="258792" y="646981"/>
                </a:cubicBezTo>
                <a:cubicBezTo>
                  <a:pt x="269460" y="664762"/>
                  <a:pt x="293298" y="698740"/>
                  <a:pt x="293298" y="698740"/>
                </a:cubicBezTo>
                <a:cubicBezTo>
                  <a:pt x="296173" y="710242"/>
                  <a:pt x="299352" y="721672"/>
                  <a:pt x="301924" y="733245"/>
                </a:cubicBezTo>
                <a:cubicBezTo>
                  <a:pt x="305105" y="747558"/>
                  <a:pt x="304596" y="762979"/>
                  <a:pt x="310551" y="776378"/>
                </a:cubicBezTo>
                <a:cubicBezTo>
                  <a:pt x="316390" y="789516"/>
                  <a:pt x="327804" y="799381"/>
                  <a:pt x="336430" y="810883"/>
                </a:cubicBezTo>
                <a:cubicBezTo>
                  <a:pt x="339305" y="833887"/>
                  <a:pt x="340909" y="857086"/>
                  <a:pt x="345056" y="879895"/>
                </a:cubicBezTo>
                <a:cubicBezTo>
                  <a:pt x="346683" y="888841"/>
                  <a:pt x="352860" y="896718"/>
                  <a:pt x="353683" y="905774"/>
                </a:cubicBezTo>
                <a:cubicBezTo>
                  <a:pt x="373504" y="1123797"/>
                  <a:pt x="346748" y="1007438"/>
                  <a:pt x="370936" y="1104181"/>
                </a:cubicBezTo>
                <a:cubicBezTo>
                  <a:pt x="375170" y="1167695"/>
                  <a:pt x="374703" y="1224656"/>
                  <a:pt x="388188" y="1285336"/>
                </a:cubicBezTo>
                <a:cubicBezTo>
                  <a:pt x="390161" y="1294212"/>
                  <a:pt x="394317" y="1302472"/>
                  <a:pt x="396815" y="1311215"/>
                </a:cubicBezTo>
                <a:cubicBezTo>
                  <a:pt x="404242" y="1337210"/>
                  <a:pt x="401336" y="1358273"/>
                  <a:pt x="431320" y="1371600"/>
                </a:cubicBezTo>
                <a:cubicBezTo>
                  <a:pt x="447303" y="1378704"/>
                  <a:pt x="465826" y="1377351"/>
                  <a:pt x="483079" y="1380227"/>
                </a:cubicBezTo>
                <a:cubicBezTo>
                  <a:pt x="485954" y="1388853"/>
                  <a:pt x="491705" y="1397013"/>
                  <a:pt x="491705" y="1406106"/>
                </a:cubicBezTo>
                <a:cubicBezTo>
                  <a:pt x="491705" y="1423597"/>
                  <a:pt x="485552" y="1440549"/>
                  <a:pt x="483079" y="1457864"/>
                </a:cubicBezTo>
                <a:cubicBezTo>
                  <a:pt x="482672" y="1460711"/>
                  <a:pt x="483079" y="1463615"/>
                  <a:pt x="483079" y="1466491"/>
                </a:cubicBezTo>
              </a:path>
            </a:pathLst>
          </a:custGeom>
          <a:noFill/>
          <a:ln w="28575" cap="flat" cmpd="sng" algn="ctr">
            <a:solidFill>
              <a:srgbClr val="7030A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7718" tIns="48860" rIns="97718" bIns="4886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8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 bwMode="auto">
          <a:xfrm flipH="1">
            <a:off x="5875354" y="1772648"/>
            <a:ext cx="190850" cy="142265"/>
          </a:xfrm>
          <a:prstGeom prst="roundRect">
            <a:avLst/>
          </a:prstGeom>
          <a:gradFill rotWithShape="1">
            <a:gsLst>
              <a:gs pos="0">
                <a:srgbClr val="846648">
                  <a:shade val="51000"/>
                  <a:satMod val="130000"/>
                </a:srgbClr>
              </a:gs>
              <a:gs pos="80000">
                <a:srgbClr val="846648">
                  <a:shade val="93000"/>
                  <a:satMod val="130000"/>
                </a:srgbClr>
              </a:gs>
              <a:gs pos="100000">
                <a:srgbClr val="846648">
                  <a:shade val="94000"/>
                  <a:satMod val="135000"/>
                </a:srgbClr>
              </a:gs>
            </a:gsLst>
            <a:lin ang="16200000" scaled="0"/>
          </a:gradFill>
          <a:ln>
            <a:noFill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anchor="ctr"/>
          <a:lstStyle/>
          <a:p>
            <a:pPr>
              <a:defRPr/>
            </a:pPr>
            <a:endParaRPr lang="ru-RU" kern="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64" name="Text Box 450"/>
          <p:cNvSpPr txBox="1">
            <a:spLocks noChangeAspect="1" noChangeArrowheads="1"/>
          </p:cNvSpPr>
          <p:nvPr/>
        </p:nvSpPr>
        <p:spPr bwMode="auto">
          <a:xfrm>
            <a:off x="3464383" y="1052940"/>
            <a:ext cx="1368417" cy="27727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1000" dirty="0">
                <a:solidFill>
                  <a:srgbClr val="002060"/>
                </a:solidFill>
                <a:latin typeface="Century Gothic" pitchFamily="34" charset="0"/>
              </a:rPr>
              <a:t>Р. П.-Тунгуска</a:t>
            </a:r>
          </a:p>
        </p:txBody>
      </p:sp>
      <p:sp>
        <p:nvSpPr>
          <p:cNvPr id="71" name="Text Box 450"/>
          <p:cNvSpPr txBox="1">
            <a:spLocks noChangeAspect="1" noChangeArrowheads="1"/>
          </p:cNvSpPr>
          <p:nvPr/>
        </p:nvSpPr>
        <p:spPr bwMode="auto">
          <a:xfrm>
            <a:off x="4281182" y="6056142"/>
            <a:ext cx="1226358" cy="246496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800" b="1" smtClean="0">
                <a:solidFill>
                  <a:srgbClr val="002060"/>
                </a:solidFill>
              </a:rPr>
              <a:t>КРАСНОЯРСК</a:t>
            </a:r>
            <a:endParaRPr lang="ru-RU" sz="800" b="1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0316" y="5833877"/>
            <a:ext cx="262581" cy="218219"/>
          </a:xfrm>
          <a:prstGeom prst="rect">
            <a:avLst/>
          </a:prstGeom>
        </p:spPr>
      </p:pic>
      <p:pic>
        <p:nvPicPr>
          <p:cNvPr id="72" name="Рисунок 7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1590" y="4389994"/>
            <a:ext cx="262581" cy="218219"/>
          </a:xfrm>
          <a:prstGeom prst="rect">
            <a:avLst/>
          </a:prstGeom>
        </p:spPr>
      </p:pic>
      <p:pic>
        <p:nvPicPr>
          <p:cNvPr id="75" name="Рисунок 7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8687" y="5251290"/>
            <a:ext cx="262581" cy="218219"/>
          </a:xfrm>
          <a:prstGeom prst="rect">
            <a:avLst/>
          </a:prstGeom>
        </p:spPr>
      </p:pic>
      <p:sp>
        <p:nvSpPr>
          <p:cNvPr id="76" name="Text Box 450"/>
          <p:cNvSpPr txBox="1">
            <a:spLocks noChangeAspect="1" noChangeArrowheads="1"/>
          </p:cNvSpPr>
          <p:nvPr/>
        </p:nvSpPr>
        <p:spPr bwMode="auto">
          <a:xfrm>
            <a:off x="643201" y="5228786"/>
            <a:ext cx="1512168" cy="27727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1000">
                <a:solidFill>
                  <a:srgbClr val="000000"/>
                </a:solidFill>
                <a:latin typeface="Century Gothic" pitchFamily="34" charset="0"/>
              </a:rPr>
              <a:t>Населенные пункты</a:t>
            </a:r>
            <a:endParaRPr lang="ru-RU" sz="1000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grpSp>
        <p:nvGrpSpPr>
          <p:cNvPr id="91" name="Группа 36"/>
          <p:cNvGrpSpPr>
            <a:grpSpLocks noChangeAspect="1"/>
          </p:cNvGrpSpPr>
          <p:nvPr/>
        </p:nvGrpSpPr>
        <p:grpSpPr bwMode="auto">
          <a:xfrm>
            <a:off x="5044455" y="1531576"/>
            <a:ext cx="173139" cy="173139"/>
            <a:chOff x="4633400" y="3195882"/>
            <a:chExt cx="108000" cy="108000"/>
          </a:xfrm>
          <a:solidFill>
            <a:schemeClr val="accent4"/>
          </a:solidFill>
        </p:grpSpPr>
        <p:sp>
          <p:nvSpPr>
            <p:cNvPr id="92" name="Овал 37"/>
            <p:cNvSpPr>
              <a:spLocks noChangeArrowheads="1"/>
            </p:cNvSpPr>
            <p:nvPr/>
          </p:nvSpPr>
          <p:spPr bwMode="auto">
            <a:xfrm>
              <a:off x="4633400" y="3195882"/>
              <a:ext cx="108000" cy="108000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3" name="Овал 38"/>
            <p:cNvSpPr>
              <a:spLocks noChangeArrowheads="1"/>
            </p:cNvSpPr>
            <p:nvPr/>
          </p:nvSpPr>
          <p:spPr bwMode="auto">
            <a:xfrm>
              <a:off x="4660400" y="3222882"/>
              <a:ext cx="54000" cy="54000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07" name="Rectangle 2"/>
          <p:cNvSpPr txBox="1">
            <a:spLocks noChangeArrowheads="1"/>
          </p:cNvSpPr>
          <p:nvPr/>
        </p:nvSpPr>
        <p:spPr bwMode="auto">
          <a:xfrm rot="10800000" flipV="1">
            <a:off x="1349707" y="170604"/>
            <a:ext cx="70893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defPPr>
              <a:defRPr lang="ru-RU"/>
            </a:defPPr>
            <a:lvl1pPr algn="ctr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232E52"/>
                </a:solidFill>
                <a:latin typeface="Arial" pitchFamily="34" charset="0"/>
              </a:defRPr>
            </a:lvl1pPr>
          </a:lstStyle>
          <a:p>
            <a:r>
              <a:rPr lang="ru-RU" dirty="0" smtClean="0">
                <a:solidFill>
                  <a:srgbClr val="002060"/>
                </a:solidFill>
                <a:latin typeface="Tuhoma"/>
              </a:rPr>
              <a:t>Обзорная логистическая схема</a:t>
            </a:r>
          </a:p>
        </p:txBody>
      </p:sp>
      <p:sp>
        <p:nvSpPr>
          <p:cNvPr id="111" name="Text Box 450"/>
          <p:cNvSpPr txBox="1">
            <a:spLocks noChangeAspect="1" noChangeArrowheads="1"/>
          </p:cNvSpPr>
          <p:nvPr/>
        </p:nvSpPr>
        <p:spPr bwMode="auto">
          <a:xfrm>
            <a:off x="691531" y="5533440"/>
            <a:ext cx="1643258" cy="27727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1000" smtClean="0">
                <a:solidFill>
                  <a:srgbClr val="000000"/>
                </a:solidFill>
                <a:latin typeface="Century Gothic" pitchFamily="34" charset="0"/>
              </a:rPr>
              <a:t>БПО «Славянка»</a:t>
            </a:r>
            <a:endParaRPr lang="ru-RU" sz="1000" dirty="0">
              <a:solidFill>
                <a:srgbClr val="000000"/>
              </a:solidFill>
              <a:latin typeface="Century Gothic" pitchFamily="34" charset="0"/>
            </a:endParaRPr>
          </a:p>
        </p:txBody>
      </p:sp>
      <p:pic>
        <p:nvPicPr>
          <p:cNvPr id="129" name="Рисунок 12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749" y="1361792"/>
            <a:ext cx="262581" cy="218219"/>
          </a:xfrm>
          <a:prstGeom prst="rect">
            <a:avLst/>
          </a:prstGeom>
        </p:spPr>
      </p:pic>
      <p:sp>
        <p:nvSpPr>
          <p:cNvPr id="145" name="Text Box 450"/>
          <p:cNvSpPr txBox="1">
            <a:spLocks noChangeAspect="1" noChangeArrowheads="1"/>
          </p:cNvSpPr>
          <p:nvPr/>
        </p:nvSpPr>
        <p:spPr bwMode="auto">
          <a:xfrm>
            <a:off x="2280263" y="4251478"/>
            <a:ext cx="1631922" cy="246496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algn="r" defTabSz="1222375"/>
            <a:r>
              <a:rPr lang="ru-RU" sz="800" b="1" smtClean="0">
                <a:solidFill>
                  <a:srgbClr val="002060"/>
                </a:solidFill>
              </a:rPr>
              <a:t>ЛЕСОСИБИРСК</a:t>
            </a:r>
            <a:endParaRPr lang="ru-RU" sz="800" b="1">
              <a:solidFill>
                <a:srgbClr val="002060"/>
              </a:solidFill>
            </a:endParaRPr>
          </a:p>
        </p:txBody>
      </p:sp>
      <p:grpSp>
        <p:nvGrpSpPr>
          <p:cNvPr id="105" name="Группа 36"/>
          <p:cNvGrpSpPr>
            <a:grpSpLocks noChangeAspect="1"/>
          </p:cNvGrpSpPr>
          <p:nvPr/>
        </p:nvGrpSpPr>
        <p:grpSpPr bwMode="auto">
          <a:xfrm>
            <a:off x="283407" y="5590160"/>
            <a:ext cx="173139" cy="173139"/>
            <a:chOff x="4633400" y="3195882"/>
            <a:chExt cx="108000" cy="108000"/>
          </a:xfrm>
          <a:solidFill>
            <a:schemeClr val="accent4"/>
          </a:solidFill>
        </p:grpSpPr>
        <p:sp>
          <p:nvSpPr>
            <p:cNvPr id="106" name="Овал 37"/>
            <p:cNvSpPr>
              <a:spLocks noChangeArrowheads="1"/>
            </p:cNvSpPr>
            <p:nvPr/>
          </p:nvSpPr>
          <p:spPr bwMode="auto">
            <a:xfrm>
              <a:off x="4633400" y="3195882"/>
              <a:ext cx="108000" cy="108000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8" name="Овал 38"/>
            <p:cNvSpPr>
              <a:spLocks noChangeArrowheads="1"/>
            </p:cNvSpPr>
            <p:nvPr/>
          </p:nvSpPr>
          <p:spPr bwMode="auto">
            <a:xfrm>
              <a:off x="4660400" y="3222882"/>
              <a:ext cx="54000" cy="54000"/>
            </a:xfrm>
            <a:prstGeom prst="ellipse">
              <a:avLst/>
            </a:prstGeom>
            <a:grpFill/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endParaRPr lang="ru-RU" kern="0" dirty="0">
                <a:solidFill>
                  <a:sysClr val="windowText" lastClr="000000"/>
                </a:solidFill>
              </a:endParaRPr>
            </a:p>
          </p:txBody>
        </p:sp>
      </p:grpSp>
      <p:pic>
        <p:nvPicPr>
          <p:cNvPr id="112" name="Рисунок 1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59608" y="4639609"/>
            <a:ext cx="262581" cy="218219"/>
          </a:xfrm>
          <a:prstGeom prst="rect">
            <a:avLst/>
          </a:prstGeom>
        </p:spPr>
      </p:pic>
      <p:pic>
        <p:nvPicPr>
          <p:cNvPr id="113" name="Рисунок 1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93348" y="4376606"/>
            <a:ext cx="262581" cy="218219"/>
          </a:xfrm>
          <a:prstGeom prst="rect">
            <a:avLst/>
          </a:prstGeom>
        </p:spPr>
      </p:pic>
      <p:sp>
        <p:nvSpPr>
          <p:cNvPr id="2" name="Стрелка влево 1"/>
          <p:cNvSpPr/>
          <p:nvPr/>
        </p:nvSpPr>
        <p:spPr>
          <a:xfrm>
            <a:off x="4107674" y="1779520"/>
            <a:ext cx="294568" cy="73248"/>
          </a:xfrm>
          <a:prstGeom prst="lef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Стрелка влево 114"/>
          <p:cNvSpPr/>
          <p:nvPr/>
        </p:nvSpPr>
        <p:spPr>
          <a:xfrm rot="16200000">
            <a:off x="3317099" y="2336881"/>
            <a:ext cx="294568" cy="73248"/>
          </a:xfrm>
          <a:prstGeom prst="lef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Text Box 450"/>
          <p:cNvSpPr txBox="1">
            <a:spLocks noChangeAspect="1" noChangeArrowheads="1"/>
          </p:cNvSpPr>
          <p:nvPr/>
        </p:nvSpPr>
        <p:spPr bwMode="auto">
          <a:xfrm>
            <a:off x="4612639" y="5335673"/>
            <a:ext cx="1057244" cy="27727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1000" dirty="0">
                <a:solidFill>
                  <a:srgbClr val="002060"/>
                </a:solidFill>
                <a:latin typeface="Century Gothic" pitchFamily="34" charset="0"/>
              </a:rPr>
              <a:t>Р. Енисей</a:t>
            </a:r>
          </a:p>
        </p:txBody>
      </p:sp>
      <p:sp>
        <p:nvSpPr>
          <p:cNvPr id="117" name="Text Box 450"/>
          <p:cNvSpPr txBox="1">
            <a:spLocks noChangeAspect="1" noChangeArrowheads="1"/>
          </p:cNvSpPr>
          <p:nvPr/>
        </p:nvSpPr>
        <p:spPr bwMode="auto">
          <a:xfrm>
            <a:off x="1814757" y="692697"/>
            <a:ext cx="1057244" cy="277274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square" lIns="122191" tIns="61096" rIns="122191" bIns="61096">
            <a:spAutoFit/>
          </a:bodyPr>
          <a:lstStyle/>
          <a:p>
            <a:pPr defTabSz="1222375"/>
            <a:r>
              <a:rPr lang="ru-RU" sz="1000" dirty="0">
                <a:solidFill>
                  <a:srgbClr val="002060"/>
                </a:solidFill>
                <a:latin typeface="Century Gothic" pitchFamily="34" charset="0"/>
              </a:rPr>
              <a:t>Р. Енисей</a:t>
            </a:r>
          </a:p>
        </p:txBody>
      </p:sp>
      <p:sp>
        <p:nvSpPr>
          <p:cNvPr id="66" name="Rectangle 2"/>
          <p:cNvSpPr txBox="1">
            <a:spLocks noChangeArrowheads="1"/>
          </p:cNvSpPr>
          <p:nvPr/>
        </p:nvSpPr>
        <p:spPr bwMode="auto">
          <a:xfrm rot="10800000" flipV="1">
            <a:off x="4593892" y="217597"/>
            <a:ext cx="7089307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defPPr>
              <a:defRPr lang="ru-RU"/>
            </a:defPPr>
            <a:lvl1pPr algn="ctr" fontAlgn="base">
              <a:spcBef>
                <a:spcPct val="0"/>
              </a:spcBef>
              <a:spcAft>
                <a:spcPct val="0"/>
              </a:spcAft>
              <a:defRPr b="1">
                <a:solidFill>
                  <a:srgbClr val="232E52"/>
                </a:solidFill>
                <a:latin typeface="Arial" pitchFamily="34" charset="0"/>
              </a:defRPr>
            </a:lvl1pPr>
          </a:lstStyle>
          <a:p>
            <a:r>
              <a:rPr lang="ru-RU" sz="1050" b="0" dirty="0" smtClean="0">
                <a:solidFill>
                  <a:srgbClr val="002060"/>
                </a:solidFill>
                <a:latin typeface="Tuhoma"/>
              </a:rPr>
              <a:t>Приложение №</a:t>
            </a:r>
            <a:r>
              <a:rPr lang="en-US" sz="1050" b="0" dirty="0" smtClean="0">
                <a:solidFill>
                  <a:srgbClr val="002060"/>
                </a:solidFill>
                <a:latin typeface="Tuhoma"/>
              </a:rPr>
              <a:t> N</a:t>
            </a:r>
            <a:endParaRPr lang="ru-RU" sz="1050" b="0" dirty="0" smtClean="0">
              <a:solidFill>
                <a:srgbClr val="002060"/>
              </a:solidFill>
              <a:latin typeface="Tuhoma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812545" y="1344095"/>
            <a:ext cx="192882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50" b="1" dirty="0" smtClean="0"/>
              <a:t>Куст №7</a:t>
            </a:r>
            <a:endParaRPr lang="ru-RU" sz="1050" b="1" dirty="0"/>
          </a:p>
        </p:txBody>
      </p:sp>
      <p:sp>
        <p:nvSpPr>
          <p:cNvPr id="73" name="Полилиния 72"/>
          <p:cNvSpPr/>
          <p:nvPr/>
        </p:nvSpPr>
        <p:spPr>
          <a:xfrm>
            <a:off x="5862918" y="1595718"/>
            <a:ext cx="307788" cy="215153"/>
          </a:xfrm>
          <a:custGeom>
            <a:avLst/>
            <a:gdLst>
              <a:gd name="connsiteX0" fmla="*/ 224117 w 307788"/>
              <a:gd name="connsiteY0" fmla="*/ 215153 h 215153"/>
              <a:gd name="connsiteX1" fmla="*/ 304800 w 307788"/>
              <a:gd name="connsiteY1" fmla="*/ 125506 h 215153"/>
              <a:gd name="connsiteX2" fmla="*/ 242047 w 307788"/>
              <a:gd name="connsiteY2" fmla="*/ 44823 h 215153"/>
              <a:gd name="connsiteX3" fmla="*/ 143435 w 307788"/>
              <a:gd name="connsiteY3" fmla="*/ 17929 h 215153"/>
              <a:gd name="connsiteX4" fmla="*/ 35858 w 307788"/>
              <a:gd name="connsiteY4" fmla="*/ 8964 h 215153"/>
              <a:gd name="connsiteX5" fmla="*/ 0 w 307788"/>
              <a:gd name="connsiteY5" fmla="*/ 0 h 215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88" h="215153">
                <a:moveTo>
                  <a:pt x="224117" y="215153"/>
                </a:moveTo>
                <a:cubicBezTo>
                  <a:pt x="262964" y="184523"/>
                  <a:pt x="301812" y="153894"/>
                  <a:pt x="304800" y="125506"/>
                </a:cubicBezTo>
                <a:cubicBezTo>
                  <a:pt x="307788" y="97118"/>
                  <a:pt x="268941" y="62752"/>
                  <a:pt x="242047" y="44823"/>
                </a:cubicBezTo>
                <a:cubicBezTo>
                  <a:pt x="215153" y="26894"/>
                  <a:pt x="177800" y="23905"/>
                  <a:pt x="143435" y="17929"/>
                </a:cubicBezTo>
                <a:cubicBezTo>
                  <a:pt x="109070" y="11953"/>
                  <a:pt x="59764" y="11952"/>
                  <a:pt x="35858" y="8964"/>
                </a:cubicBezTo>
                <a:cubicBezTo>
                  <a:pt x="11952" y="5976"/>
                  <a:pt x="5976" y="2988"/>
                  <a:pt x="0" y="0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Овал 73"/>
          <p:cNvSpPr/>
          <p:nvPr/>
        </p:nvSpPr>
        <p:spPr>
          <a:xfrm>
            <a:off x="5812545" y="1531576"/>
            <a:ext cx="62809" cy="6414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TextBox 76"/>
          <p:cNvSpPr txBox="1"/>
          <p:nvPr/>
        </p:nvSpPr>
        <p:spPr>
          <a:xfrm>
            <a:off x="6255930" y="5279878"/>
            <a:ext cx="28880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/>
              <a:t>Расстояния:</a:t>
            </a:r>
          </a:p>
          <a:p>
            <a:r>
              <a:rPr lang="ru-RU" sz="1000" dirty="0" smtClean="0"/>
              <a:t>От п. </a:t>
            </a:r>
            <a:r>
              <a:rPr lang="ru-RU" sz="1000" dirty="0" err="1" smtClean="0"/>
              <a:t>Богучаны</a:t>
            </a:r>
            <a:r>
              <a:rPr lang="ru-RU" sz="1000" dirty="0" smtClean="0"/>
              <a:t> до БПО Славянка – 449 км</a:t>
            </a:r>
          </a:p>
          <a:p>
            <a:r>
              <a:rPr lang="ru-RU" sz="1000" dirty="0" smtClean="0"/>
              <a:t>От п. </a:t>
            </a:r>
            <a:r>
              <a:rPr lang="ru-RU" sz="1000" dirty="0" err="1" smtClean="0"/>
              <a:t>Богучаны</a:t>
            </a:r>
            <a:r>
              <a:rPr lang="ru-RU" sz="1000" dirty="0" smtClean="0"/>
              <a:t> до Куст №7 – 517 км</a:t>
            </a:r>
          </a:p>
          <a:p>
            <a:endParaRPr lang="ru-RU" sz="1000" dirty="0" smtClean="0"/>
          </a:p>
          <a:p>
            <a:r>
              <a:rPr lang="ru-RU" sz="800" dirty="0" smtClean="0"/>
              <a:t>Указанные расстояния являются ориентировочными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xmlns="" val="4211858156"/>
      </p:ext>
    </p:extLst>
  </p:cSld>
  <p:clrMapOvr>
    <a:masterClrMapping/>
  </p:clrMapOvr>
</p:sld>
</file>

<file path=ppt/theme/theme1.xml><?xml version="1.0" encoding="utf-8"?>
<a:theme xmlns:a="http://schemas.openxmlformats.org/drawingml/2006/main" name="1_Шаблон_Славнефть">
  <a:themeElements>
    <a:clrScheme name="Шаблон_Славнефть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Шаблон_Славнефть">
      <a:majorFont>
        <a:latin typeface="Tuhoma"/>
        <a:ea typeface=""/>
        <a:cs typeface=""/>
      </a:majorFont>
      <a:minorFont>
        <a:latin typeface="Tu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_Славнефть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_Славнефть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_Славнефть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90</Words>
  <Application>Microsoft Office PowerPoint</Application>
  <PresentationFormat>Экран (4:3)</PresentationFormat>
  <Paragraphs>30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1_Шаблон_Славнефть</vt:lpstr>
      <vt:lpstr>Слайд 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Хохлов Александр Владимирович</dc:creator>
  <cp:lastModifiedBy>Kondratev_VO</cp:lastModifiedBy>
  <cp:revision>6</cp:revision>
  <dcterms:created xsi:type="dcterms:W3CDTF">2017-04-10T11:29:56Z</dcterms:created>
  <dcterms:modified xsi:type="dcterms:W3CDTF">2017-10-25T08:20:03Z</dcterms:modified>
</cp:coreProperties>
</file>