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854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337" y="548680"/>
            <a:ext cx="8569326" cy="318691"/>
          </a:xfrm>
        </p:spPr>
        <p:txBody>
          <a:bodyPr>
            <a:normAutofit fontScale="90000"/>
          </a:bodyPr>
          <a:lstStyle/>
          <a:p>
            <a:r>
              <a:rPr lang="ru-RU" sz="1800" dirty="0" err="1" smtClean="0"/>
              <a:t>Противоалкогольная</a:t>
            </a:r>
            <a:r>
              <a:rPr lang="ru-RU" sz="1800" dirty="0" smtClean="0"/>
              <a:t> политика</a:t>
            </a:r>
            <a:endParaRPr lang="ru-RU" sz="1800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76" y="1220897"/>
            <a:ext cx="4266474" cy="31875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1218951"/>
            <a:ext cx="4270474" cy="31895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5222" y="4408468"/>
            <a:ext cx="85329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Б</a:t>
            </a:r>
            <a:r>
              <a:rPr lang="ru-RU" sz="1200" dirty="0" smtClean="0"/>
              <a:t>ланк </a:t>
            </a:r>
            <a:r>
              <a:rPr lang="ru-RU" sz="1200" dirty="0"/>
              <a:t>(с отрывным талоном)  по ознакомлению с </a:t>
            </a:r>
            <a:r>
              <a:rPr lang="ru-RU" sz="1200" dirty="0" smtClean="0"/>
              <a:t>Политикой, </a:t>
            </a:r>
            <a:r>
              <a:rPr lang="ru-RU" sz="1200" dirty="0"/>
              <a:t>мерами контроля и дисциплинарными </a:t>
            </a:r>
            <a:r>
              <a:rPr lang="ru-RU" sz="1200" dirty="0" smtClean="0"/>
              <a:t>процедурами для </a:t>
            </a:r>
            <a:r>
              <a:rPr lang="ru-RU" sz="1200" dirty="0"/>
              <a:t>работников </a:t>
            </a:r>
            <a:r>
              <a:rPr lang="ru-RU" sz="1200" dirty="0" smtClean="0"/>
              <a:t>ГПН: </a:t>
            </a:r>
          </a:p>
          <a:p>
            <a:endParaRPr lang="ru-RU" sz="1200" dirty="0" smtClean="0"/>
          </a:p>
          <a:p>
            <a:r>
              <a:rPr lang="ru-RU" sz="1200" dirty="0" smtClean="0"/>
              <a:t>Часть </a:t>
            </a:r>
            <a:r>
              <a:rPr lang="ru-RU" sz="1200" dirty="0"/>
              <a:t>документа </a:t>
            </a:r>
            <a:r>
              <a:rPr lang="ru-RU" sz="1200" dirty="0" smtClean="0"/>
              <a:t>(отрывной талон)  после подписания работником, должна </a:t>
            </a:r>
            <a:r>
              <a:rPr lang="ru-RU" sz="1200" dirty="0"/>
              <a:t>подшиваться в личное дело </a:t>
            </a:r>
            <a:r>
              <a:rPr lang="ru-RU" sz="1200" dirty="0" smtClean="0"/>
              <a:t>работника.</a:t>
            </a:r>
          </a:p>
          <a:p>
            <a:endParaRPr lang="ru-RU" sz="1200" dirty="0" smtClean="0"/>
          </a:p>
          <a:p>
            <a:r>
              <a:rPr lang="ru-RU" sz="1200" dirty="0" smtClean="0"/>
              <a:t>Работнику на руки выдается  часть бланка, где указаны -  принципы, территория и время  действия Политики (плакатный вариант  Политики). </a:t>
            </a:r>
          </a:p>
          <a:p>
            <a:endParaRPr lang="ru-RU" sz="1200" dirty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200" dirty="0" smtClean="0"/>
              <a:t>Идентичный бланк разработан для ознакомления работников ПО, хранение отрывного талона предполагается   </a:t>
            </a:r>
            <a:r>
              <a:rPr lang="ru-RU" sz="1200" dirty="0"/>
              <a:t>у ответственных за проведение вводного </a:t>
            </a:r>
            <a:r>
              <a:rPr lang="ru-RU" sz="1200" dirty="0" smtClean="0"/>
              <a:t>инструктажа.</a:t>
            </a:r>
            <a:endParaRPr lang="ru-RU" sz="12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3113838" y="1220897"/>
            <a:ext cx="18002" cy="318757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084168" y="1220897"/>
            <a:ext cx="0" cy="318757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286000" y="2274838"/>
            <a:ext cx="3222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UI"/>
              </a:rPr>
              <a:t/>
            </a:r>
            <a:br>
              <a:rPr lang="ru-RU" dirty="0">
                <a:latin typeface="Segoe UI"/>
              </a:rPr>
            </a:br>
            <a:endParaRPr lang="ru-RU" dirty="0">
              <a:effectLst/>
              <a:latin typeface="Segoe UI"/>
            </a:endParaRPr>
          </a:p>
        </p:txBody>
      </p:sp>
      <p:pic>
        <p:nvPicPr>
          <p:cNvPr id="1026" name="Picture 2" descr="МегионНовк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288" y="3429000"/>
            <a:ext cx="913991" cy="38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flipH="1">
            <a:off x="5724128" y="260648"/>
            <a:ext cx="30940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atin typeface="Arial"/>
                <a:ea typeface="Calibri"/>
              </a:rPr>
              <a:t>Приложение</a:t>
            </a:r>
            <a:r>
              <a:rPr lang="en-US" sz="1000" dirty="0" smtClean="0">
                <a:latin typeface="Arial"/>
                <a:ea typeface="Calibri"/>
              </a:rPr>
              <a:t> 6</a:t>
            </a:r>
            <a:r>
              <a:rPr lang="ru-RU" sz="1000" dirty="0" smtClean="0">
                <a:latin typeface="Arial"/>
                <a:ea typeface="Calibri"/>
              </a:rPr>
              <a:t> </a:t>
            </a:r>
            <a:r>
              <a:rPr lang="ru-RU" sz="1000" dirty="0">
                <a:latin typeface="Arial"/>
                <a:ea typeface="Calibri"/>
              </a:rPr>
              <a:t>(позиция </a:t>
            </a:r>
            <a:r>
              <a:rPr lang="ru-RU" sz="1000" dirty="0" smtClean="0">
                <a:latin typeface="Arial"/>
                <a:ea typeface="Calibri"/>
              </a:rPr>
              <a:t>№</a:t>
            </a:r>
            <a:r>
              <a:rPr lang="en-US" sz="1000" smtClean="0">
                <a:latin typeface="Arial"/>
                <a:ea typeface="Calibri"/>
              </a:rPr>
              <a:t>6</a:t>
            </a:r>
            <a:r>
              <a:rPr lang="ru-RU" sz="1000" smtClean="0">
                <a:latin typeface="Arial"/>
                <a:ea typeface="Calibri"/>
              </a:rPr>
              <a:t>) </a:t>
            </a:r>
            <a:r>
              <a:rPr lang="ru-RU" sz="1000" dirty="0">
                <a:latin typeface="Arial"/>
                <a:ea typeface="Calibri"/>
              </a:rPr>
              <a:t>к Форме 2 </a:t>
            </a:r>
            <a:r>
              <a:rPr lang="ru-RU" sz="1000" i="1" dirty="0">
                <a:latin typeface="Arial"/>
                <a:ea typeface="Calibri"/>
              </a:rPr>
              <a:t>лист 1.</a:t>
            </a:r>
            <a:r>
              <a:rPr lang="ru-RU" sz="1000" dirty="0">
                <a:latin typeface="Arial"/>
                <a:ea typeface="Calibri"/>
              </a:rPr>
              <a:t> 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32670202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93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Противоалкогольная политика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Противоалкогольная политика</dc:title>
  <dc:creator>Валентина Ивановна Маковецкая</dc:creator>
  <cp:lastModifiedBy>Елена Александровна Сухомлина</cp:lastModifiedBy>
  <cp:revision>3</cp:revision>
  <dcterms:created xsi:type="dcterms:W3CDTF">2016-05-06T03:36:16Z</dcterms:created>
  <dcterms:modified xsi:type="dcterms:W3CDTF">2016-05-16T09:25:54Z</dcterms:modified>
</cp:coreProperties>
</file>